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6"/>
  </p:notesMasterIdLst>
  <p:handoutMasterIdLst>
    <p:handoutMasterId r:id="rId27"/>
  </p:handoutMasterIdLst>
  <p:sldIdLst>
    <p:sldId id="260" r:id="rId2"/>
    <p:sldId id="261" r:id="rId3"/>
    <p:sldId id="292" r:id="rId4"/>
    <p:sldId id="294" r:id="rId5"/>
    <p:sldId id="293" r:id="rId6"/>
    <p:sldId id="295" r:id="rId7"/>
    <p:sldId id="310" r:id="rId8"/>
    <p:sldId id="311" r:id="rId9"/>
    <p:sldId id="298" r:id="rId10"/>
    <p:sldId id="312" r:id="rId11"/>
    <p:sldId id="313" r:id="rId12"/>
    <p:sldId id="314" r:id="rId13"/>
    <p:sldId id="315" r:id="rId14"/>
    <p:sldId id="316" r:id="rId15"/>
    <p:sldId id="317" r:id="rId16"/>
    <p:sldId id="318" r:id="rId17"/>
    <p:sldId id="319" r:id="rId18"/>
    <p:sldId id="320" r:id="rId19"/>
    <p:sldId id="291" r:id="rId20"/>
    <p:sldId id="323" r:id="rId21"/>
    <p:sldId id="324" r:id="rId22"/>
    <p:sldId id="325" r:id="rId23"/>
    <p:sldId id="326" r:id="rId24"/>
    <p:sldId id="327" r:id="rId25"/>
  </p:sldIdLst>
  <p:sldSz cx="13003213" cy="9747250"/>
  <p:notesSz cx="6858000" cy="9144000"/>
  <p:defaultTextStyle>
    <a:defPPr>
      <a:defRPr lang="en-US"/>
    </a:defPPr>
    <a:lvl1pPr algn="l" defTabSz="649288" rtl="0" fontAlgn="base">
      <a:spcBef>
        <a:spcPct val="0"/>
      </a:spcBef>
      <a:spcAft>
        <a:spcPct val="0"/>
      </a:spcAft>
      <a:defRPr sz="2600" kern="1200">
        <a:solidFill>
          <a:schemeClr val="tx1"/>
        </a:solidFill>
        <a:latin typeface="Calibri" charset="0"/>
        <a:ea typeface="ＭＳ Ｐゴシック" charset="-128"/>
        <a:cs typeface="ＭＳ Ｐゴシック" charset="-128"/>
      </a:defRPr>
    </a:lvl1pPr>
    <a:lvl2pPr marL="649288" indent="-192088" algn="l" defTabSz="649288" rtl="0" fontAlgn="base">
      <a:spcBef>
        <a:spcPct val="0"/>
      </a:spcBef>
      <a:spcAft>
        <a:spcPct val="0"/>
      </a:spcAft>
      <a:defRPr sz="2600" kern="1200">
        <a:solidFill>
          <a:schemeClr val="tx1"/>
        </a:solidFill>
        <a:latin typeface="Calibri" charset="0"/>
        <a:ea typeface="ＭＳ Ｐゴシック" charset="-128"/>
        <a:cs typeface="ＭＳ Ｐゴシック" charset="-128"/>
      </a:defRPr>
    </a:lvl2pPr>
    <a:lvl3pPr marL="1298575" indent="-384175" algn="l" defTabSz="649288" rtl="0" fontAlgn="base">
      <a:spcBef>
        <a:spcPct val="0"/>
      </a:spcBef>
      <a:spcAft>
        <a:spcPct val="0"/>
      </a:spcAft>
      <a:defRPr sz="2600" kern="1200">
        <a:solidFill>
          <a:schemeClr val="tx1"/>
        </a:solidFill>
        <a:latin typeface="Calibri" charset="0"/>
        <a:ea typeface="ＭＳ Ｐゴシック" charset="-128"/>
        <a:cs typeface="ＭＳ Ｐゴシック" charset="-128"/>
      </a:defRPr>
    </a:lvl3pPr>
    <a:lvl4pPr marL="1949450" indent="-577850" algn="l" defTabSz="649288" rtl="0" fontAlgn="base">
      <a:spcBef>
        <a:spcPct val="0"/>
      </a:spcBef>
      <a:spcAft>
        <a:spcPct val="0"/>
      </a:spcAft>
      <a:defRPr sz="2600" kern="1200">
        <a:solidFill>
          <a:schemeClr val="tx1"/>
        </a:solidFill>
        <a:latin typeface="Calibri" charset="0"/>
        <a:ea typeface="ＭＳ Ｐゴシック" charset="-128"/>
        <a:cs typeface="ＭＳ Ｐゴシック" charset="-128"/>
      </a:defRPr>
    </a:lvl4pPr>
    <a:lvl5pPr marL="2598738" indent="-769938" algn="l" defTabSz="649288" rtl="0" fontAlgn="base">
      <a:spcBef>
        <a:spcPct val="0"/>
      </a:spcBef>
      <a:spcAft>
        <a:spcPct val="0"/>
      </a:spcAft>
      <a:defRPr sz="2600" kern="1200">
        <a:solidFill>
          <a:schemeClr val="tx1"/>
        </a:solidFill>
        <a:latin typeface="Calibri" charset="0"/>
        <a:ea typeface="ＭＳ Ｐゴシック" charset="-128"/>
        <a:cs typeface="ＭＳ Ｐゴシック" charset="-128"/>
      </a:defRPr>
    </a:lvl5pPr>
    <a:lvl6pPr marL="2286000" algn="l" defTabSz="457200" rtl="0" eaLnBrk="1" latinLnBrk="0" hangingPunct="1">
      <a:defRPr sz="2600" kern="1200">
        <a:solidFill>
          <a:schemeClr val="tx1"/>
        </a:solidFill>
        <a:latin typeface="Calibri" charset="0"/>
        <a:ea typeface="ＭＳ Ｐゴシック" charset="-128"/>
        <a:cs typeface="ＭＳ Ｐゴシック" charset="-128"/>
      </a:defRPr>
    </a:lvl6pPr>
    <a:lvl7pPr marL="2743200" algn="l" defTabSz="457200" rtl="0" eaLnBrk="1" latinLnBrk="0" hangingPunct="1">
      <a:defRPr sz="2600" kern="1200">
        <a:solidFill>
          <a:schemeClr val="tx1"/>
        </a:solidFill>
        <a:latin typeface="Calibri" charset="0"/>
        <a:ea typeface="ＭＳ Ｐゴシック" charset="-128"/>
        <a:cs typeface="ＭＳ Ｐゴシック" charset="-128"/>
      </a:defRPr>
    </a:lvl7pPr>
    <a:lvl8pPr marL="3200400" algn="l" defTabSz="457200" rtl="0" eaLnBrk="1" latinLnBrk="0" hangingPunct="1">
      <a:defRPr sz="2600" kern="1200">
        <a:solidFill>
          <a:schemeClr val="tx1"/>
        </a:solidFill>
        <a:latin typeface="Calibri" charset="0"/>
        <a:ea typeface="ＭＳ Ｐゴシック" charset="-128"/>
        <a:cs typeface="ＭＳ Ｐゴシック" charset="-128"/>
      </a:defRPr>
    </a:lvl8pPr>
    <a:lvl9pPr marL="3657600" algn="l" defTabSz="457200" rtl="0" eaLnBrk="1" latinLnBrk="0" hangingPunct="1">
      <a:defRPr sz="2600" kern="1200">
        <a:solidFill>
          <a:schemeClr val="tx1"/>
        </a:solidFill>
        <a:latin typeface="Calibri"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1805">
          <p15:clr>
            <a:srgbClr val="A4A3A4"/>
          </p15:clr>
        </p15:guide>
        <p15:guide id="2" pos="466">
          <p15:clr>
            <a:srgbClr val="A4A3A4"/>
          </p15:clr>
        </p15:guide>
        <p15:guide id="3" pos="493">
          <p15:clr>
            <a:srgbClr val="A4A3A4"/>
          </p15:clr>
        </p15:guide>
        <p15:guide id="4" pos="5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9DAC"/>
    <a:srgbClr val="141313"/>
    <a:srgbClr val="067681"/>
    <a:srgbClr val="0C4B51"/>
    <a:srgbClr val="FFFFFF"/>
    <a:srgbClr val="862633"/>
    <a:srgbClr val="63666A"/>
    <a:srgbClr val="322C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4660"/>
  </p:normalViewPr>
  <p:slideViewPr>
    <p:cSldViewPr snapToGrid="0" snapToObjects="1">
      <p:cViewPr varScale="1">
        <p:scale>
          <a:sx n="61" d="100"/>
          <a:sy n="61" d="100"/>
        </p:scale>
        <p:origin x="1522" y="53"/>
      </p:cViewPr>
      <p:guideLst>
        <p:guide orient="horz" pos="1805"/>
        <p:guide pos="466"/>
        <p:guide pos="493"/>
        <p:guide pos="55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B307EC-26AC-7045-89FE-93F3FE101121}" type="datetime1">
              <a:rPr lang="en-CA" smtClean="0"/>
              <a:t>02/08/20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9647F26-260C-9347-AA87-8873A37F0850}" type="slidenum">
              <a:rPr lang="en-US" smtClean="0"/>
              <a:pPr/>
              <a:t>‹#›</a:t>
            </a:fld>
            <a:endParaRPr lang="en-US"/>
          </a:p>
        </p:txBody>
      </p:sp>
    </p:spTree>
    <p:extLst>
      <p:ext uri="{BB962C8B-B14F-4D97-AF65-F5344CB8AC3E}">
        <p14:creationId xmlns:p14="http://schemas.microsoft.com/office/powerpoint/2010/main" val="16090131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6DBF02D-9CC5-244C-83BE-68A724A7F599}" type="datetime1">
              <a:rPr lang="en-CA" smtClean="0"/>
              <a:t>02/08/20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12697F9-5F25-954B-A091-84751AF874F1}" type="slidenum">
              <a:rPr lang="en-US"/>
              <a:pPr/>
              <a:t>‹#›</a:t>
            </a:fld>
            <a:endParaRPr lang="en-US"/>
          </a:p>
        </p:txBody>
      </p:sp>
    </p:spTree>
    <p:extLst>
      <p:ext uri="{BB962C8B-B14F-4D97-AF65-F5344CB8AC3E}">
        <p14:creationId xmlns:p14="http://schemas.microsoft.com/office/powerpoint/2010/main" val="3596171679"/>
      </p:ext>
    </p:extLst>
  </p:cSld>
  <p:clrMap bg1="lt1" tx1="dk1" bg2="lt2" tx2="dk2" accent1="accent1" accent2="accent2" accent3="accent3" accent4="accent4" accent5="accent5" accent6="accent6" hlink="hlink" folHlink="folHlink"/>
  <p:hf hdr="0" ftr="0" dt="0"/>
  <p:notesStyle>
    <a:lvl1pPr algn="l" defTabSz="649288" rtl="0" eaLnBrk="0" fontAlgn="base" hangingPunct="0">
      <a:spcBef>
        <a:spcPct val="30000"/>
      </a:spcBef>
      <a:spcAft>
        <a:spcPct val="0"/>
      </a:spcAft>
      <a:defRPr sz="1700" kern="1200">
        <a:solidFill>
          <a:schemeClr val="tx1"/>
        </a:solidFill>
        <a:latin typeface="+mn-lt"/>
        <a:ea typeface="ＭＳ Ｐゴシック" charset="0"/>
        <a:cs typeface="ＭＳ Ｐゴシック" charset="0"/>
      </a:defRPr>
    </a:lvl1pPr>
    <a:lvl2pPr marL="64928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2pPr>
    <a:lvl3pPr marL="1298575"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3pPr>
    <a:lvl4pPr marL="1949450"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4pPr>
    <a:lvl5pPr marL="259873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5pPr>
    <a:lvl6pPr marL="3250006" algn="l" defTabSz="650001" rtl="0" eaLnBrk="1" latinLnBrk="0" hangingPunct="1">
      <a:defRPr sz="1700" kern="1200">
        <a:solidFill>
          <a:schemeClr val="tx1"/>
        </a:solidFill>
        <a:latin typeface="+mn-lt"/>
        <a:ea typeface="+mn-ea"/>
        <a:cs typeface="+mn-cs"/>
      </a:defRPr>
    </a:lvl6pPr>
    <a:lvl7pPr marL="3900007" algn="l" defTabSz="650001" rtl="0" eaLnBrk="1" latinLnBrk="0" hangingPunct="1">
      <a:defRPr sz="1700" kern="1200">
        <a:solidFill>
          <a:schemeClr val="tx1"/>
        </a:solidFill>
        <a:latin typeface="+mn-lt"/>
        <a:ea typeface="+mn-ea"/>
        <a:cs typeface="+mn-cs"/>
      </a:defRPr>
    </a:lvl7pPr>
    <a:lvl8pPr marL="4550009" algn="l" defTabSz="650001" rtl="0" eaLnBrk="1" latinLnBrk="0" hangingPunct="1">
      <a:defRPr sz="1700" kern="1200">
        <a:solidFill>
          <a:schemeClr val="tx1"/>
        </a:solidFill>
        <a:latin typeface="+mn-lt"/>
        <a:ea typeface="+mn-ea"/>
        <a:cs typeface="+mn-cs"/>
      </a:defRPr>
    </a:lvl8pPr>
    <a:lvl9pPr marL="5200010" algn="l" defTabSz="650001" rtl="0" eaLnBrk="1" latinLnBrk="0" hangingPunct="1">
      <a:defRPr sz="1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762031" y="764492"/>
            <a:ext cx="11591894" cy="2537506"/>
          </a:xfrm>
          <a:prstGeom prst="rect">
            <a:avLst/>
          </a:prstGeom>
        </p:spPr>
        <p:txBody>
          <a:bodyPr bIns="0" anchor="t" anchorCtr="0"/>
          <a:lstStyle>
            <a:lvl1pPr algn="l">
              <a:lnSpc>
                <a:spcPts val="9600"/>
              </a:lnSpc>
              <a:defRPr sz="11000" b="1" cap="all" baseline="0">
                <a:solidFill>
                  <a:schemeClr val="tx1"/>
                </a:solidFill>
                <a:latin typeface="Arial"/>
                <a:cs typeface="Arial"/>
              </a:defRPr>
            </a:lvl1pPr>
          </a:lstStyle>
          <a:p>
            <a:r>
              <a:rPr lang="en-US" dirty="0"/>
              <a:t>Click to edit Master title style</a:t>
            </a:r>
          </a:p>
        </p:txBody>
      </p:sp>
      <p:sp>
        <p:nvSpPr>
          <p:cNvPr id="16" name="Text Placeholder 2"/>
          <p:cNvSpPr>
            <a:spLocks noGrp="1"/>
          </p:cNvSpPr>
          <p:nvPr>
            <p:ph type="body" sz="quarter" idx="10"/>
          </p:nvPr>
        </p:nvSpPr>
        <p:spPr>
          <a:xfrm>
            <a:off x="762030" y="3251199"/>
            <a:ext cx="11591895" cy="2353732"/>
          </a:xfrm>
          <a:prstGeom prst="rect">
            <a:avLst/>
          </a:prstGeom>
        </p:spPr>
        <p:txBody>
          <a:bodyPr vert="horz" tIns="0"/>
          <a:lstStyle>
            <a:lvl1pPr marL="0" indent="0" algn="l">
              <a:lnSpc>
                <a:spcPts val="9600"/>
              </a:lnSpc>
              <a:buNone/>
              <a:defRPr sz="11000" b="1" i="0" cap="all" baseline="0">
                <a:solidFill>
                  <a:schemeClr val="accent5"/>
                </a:solidFill>
              </a:defRPr>
            </a:lvl1pPr>
          </a:lstStyle>
          <a:p>
            <a:pPr lvl="0"/>
            <a:r>
              <a:rPr lang="en-US" dirty="0"/>
              <a:t>Click to edit Master text style</a:t>
            </a:r>
          </a:p>
        </p:txBody>
      </p:sp>
      <p:sp>
        <p:nvSpPr>
          <p:cNvPr id="25" name="Text Placeholder 2"/>
          <p:cNvSpPr>
            <a:spLocks noGrp="1"/>
          </p:cNvSpPr>
          <p:nvPr>
            <p:ph type="body" sz="quarter" idx="14"/>
          </p:nvPr>
        </p:nvSpPr>
        <p:spPr>
          <a:xfrm>
            <a:off x="762031" y="6032430"/>
            <a:ext cx="9145980" cy="846453"/>
          </a:xfrm>
          <a:prstGeom prst="rect">
            <a:avLst/>
          </a:prstGeom>
        </p:spPr>
        <p:txBody>
          <a:bodyPr vert="horz" anchor="ctr" anchorCtr="0"/>
          <a:lstStyle>
            <a:lvl1pPr marL="0" indent="0" algn="l">
              <a:lnSpc>
                <a:spcPts val="2800"/>
              </a:lnSpc>
              <a:buNone/>
              <a:defRPr sz="2400" b="0" i="0" cap="none" baseline="0">
                <a:solidFill>
                  <a:schemeClr val="accent5"/>
                </a:solidFill>
              </a:defRPr>
            </a:lvl1pPr>
          </a:lstStyle>
          <a:p>
            <a:pPr lvl="0"/>
            <a:r>
              <a:rPr lang="en-US" dirty="0"/>
              <a:t>Click to edit Master text style</a:t>
            </a:r>
          </a:p>
        </p:txBody>
      </p:sp>
      <p:pic>
        <p:nvPicPr>
          <p:cNvPr id="3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3" name="Straight Connector 2"/>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4"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2757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Pics + Captions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74433"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3" name="Picture Placeholder 2"/>
          <p:cNvSpPr>
            <a:spLocks noGrp="1"/>
          </p:cNvSpPr>
          <p:nvPr>
            <p:ph type="pic" sz="quarter" idx="19"/>
          </p:nvPr>
        </p:nvSpPr>
        <p:spPr>
          <a:xfrm>
            <a:off x="893238" y="4013195"/>
            <a:ext cx="3386836" cy="3336104"/>
          </a:xfrm>
          <a:prstGeom prst="rect">
            <a:avLst/>
          </a:prstGeom>
        </p:spPr>
        <p:txBody>
          <a:bodyPr vert="horz"/>
          <a:lstStyle/>
          <a:p>
            <a:endParaRPr lang="en-US"/>
          </a:p>
        </p:txBody>
      </p:sp>
      <p:sp>
        <p:nvSpPr>
          <p:cNvPr id="13" name="Picture Placeholder 2"/>
          <p:cNvSpPr>
            <a:spLocks noGrp="1"/>
          </p:cNvSpPr>
          <p:nvPr>
            <p:ph type="pic" sz="quarter" idx="20"/>
          </p:nvPr>
        </p:nvSpPr>
        <p:spPr>
          <a:xfrm>
            <a:off x="5080175" y="4013195"/>
            <a:ext cx="3386836" cy="3336104"/>
          </a:xfrm>
          <a:prstGeom prst="rect">
            <a:avLst/>
          </a:prstGeom>
        </p:spPr>
        <p:txBody>
          <a:bodyPr vert="horz"/>
          <a:lstStyle/>
          <a:p>
            <a:endParaRPr lang="en-US"/>
          </a:p>
        </p:txBody>
      </p:sp>
      <p:sp>
        <p:nvSpPr>
          <p:cNvPr id="14" name="Picture Placeholder 2"/>
          <p:cNvSpPr>
            <a:spLocks noGrp="1"/>
          </p:cNvSpPr>
          <p:nvPr>
            <p:ph type="pic" sz="quarter" idx="21"/>
          </p:nvPr>
        </p:nvSpPr>
        <p:spPr>
          <a:xfrm>
            <a:off x="8949627" y="4013195"/>
            <a:ext cx="3386836" cy="3336104"/>
          </a:xfrm>
          <a:prstGeom prst="rect">
            <a:avLst/>
          </a:prstGeom>
        </p:spPr>
        <p:txBody>
          <a:bodyPr vert="horz"/>
          <a:lstStyle/>
          <a:p>
            <a:endParaRPr lang="en-US"/>
          </a:p>
        </p:txBody>
      </p:sp>
      <p:sp>
        <p:nvSpPr>
          <p:cNvPr id="15" name="Text Placeholder 2"/>
          <p:cNvSpPr>
            <a:spLocks noGrp="1"/>
          </p:cNvSpPr>
          <p:nvPr>
            <p:ph type="body" sz="quarter" idx="22"/>
          </p:nvPr>
        </p:nvSpPr>
        <p:spPr>
          <a:xfrm>
            <a:off x="893269"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16" name="Text Placeholder 2"/>
          <p:cNvSpPr>
            <a:spLocks noGrp="1"/>
          </p:cNvSpPr>
          <p:nvPr>
            <p:ph type="body" sz="quarter" idx="23"/>
          </p:nvPr>
        </p:nvSpPr>
        <p:spPr>
          <a:xfrm>
            <a:off x="5080206"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17" name="Text Placeholder 2"/>
          <p:cNvSpPr>
            <a:spLocks noGrp="1"/>
          </p:cNvSpPr>
          <p:nvPr>
            <p:ph type="body" sz="quarter" idx="24"/>
          </p:nvPr>
        </p:nvSpPr>
        <p:spPr>
          <a:xfrm>
            <a:off x="8949658"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18" name="Text Placeholder 2"/>
          <p:cNvSpPr>
            <a:spLocks noGrp="1"/>
          </p:cNvSpPr>
          <p:nvPr>
            <p:ph type="body" sz="quarter" idx="25"/>
          </p:nvPr>
        </p:nvSpPr>
        <p:spPr>
          <a:xfrm>
            <a:off x="762030" y="2934912"/>
            <a:ext cx="11574433" cy="781425"/>
          </a:xfrm>
          <a:prstGeom prst="rect">
            <a:avLst/>
          </a:prstGeom>
        </p:spPr>
        <p:txBody>
          <a:bodyPr vert="horz" tIns="0"/>
          <a:lstStyle>
            <a:lvl1pPr marL="0" indent="0" algn="l">
              <a:lnSpc>
                <a:spcPct val="100000"/>
              </a:lnSpc>
              <a:buNone/>
              <a:defRPr sz="2800" b="1" i="0" cap="none" baseline="0">
                <a:solidFill>
                  <a:schemeClr val="tx1"/>
                </a:solidFill>
              </a:defRPr>
            </a:lvl1pPr>
          </a:lstStyle>
          <a:p>
            <a:pPr lvl="0"/>
            <a:r>
              <a:rPr lang="en-US" dirty="0"/>
              <a:t>Click to edit Master text style</a:t>
            </a:r>
          </a:p>
        </p:txBody>
      </p:sp>
      <p:pic>
        <p:nvPicPr>
          <p:cNvPr id="20"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23" name="Straight Connector 22"/>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26"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44380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 + top text">
    <p:bg>
      <p:bgPr>
        <a:solidFill>
          <a:schemeClr val="bg1"/>
        </a:solidFill>
        <a:effectLst/>
      </p:bgPr>
    </p:bg>
    <p:spTree>
      <p:nvGrpSpPr>
        <p:cNvPr id="1" name=""/>
        <p:cNvGrpSpPr/>
        <p:nvPr/>
      </p:nvGrpSpPr>
      <p:grpSpPr>
        <a:xfrm>
          <a:off x="0" y="0"/>
          <a:ext cx="0" cy="0"/>
          <a:chOff x="0" y="0"/>
          <a:chExt cx="0" cy="0"/>
        </a:xfrm>
      </p:grpSpPr>
      <p:sp>
        <p:nvSpPr>
          <p:cNvPr id="7" name="Rectangle 12"/>
          <p:cNvSpPr>
            <a:spLocks noChangeArrowheads="1"/>
          </p:cNvSpPr>
          <p:nvPr userDrawn="1"/>
        </p:nvSpPr>
        <p:spPr bwMode="auto">
          <a:xfrm>
            <a:off x="-42334" y="-42333"/>
            <a:ext cx="13142130" cy="9877777"/>
          </a:xfrm>
          <a:prstGeom prst="rect">
            <a:avLst/>
          </a:prstGeom>
          <a:solidFill>
            <a:schemeClr val="bg1"/>
          </a:solidFill>
          <a:ln w="0">
            <a:noFill/>
            <a:miter lim="800000"/>
            <a:headEnd/>
            <a:tailEnd/>
          </a:ln>
          <a:effectLst/>
        </p:spPr>
        <p:txBody>
          <a:bodyPr tIns="91440" bIns="91440"/>
          <a:lstStyle/>
          <a:p>
            <a:pPr defTabSz="650001" fontAlgn="auto">
              <a:spcBef>
                <a:spcPts val="0"/>
              </a:spcBef>
              <a:spcAft>
                <a:spcPts val="0"/>
              </a:spcAft>
              <a:defRPr/>
            </a:pPr>
            <a:endParaRPr lang="en-US" dirty="0">
              <a:solidFill>
                <a:srgbClr val="212269"/>
              </a:solidFill>
              <a:latin typeface="+mn-lt"/>
              <a:ea typeface="+mn-ea"/>
              <a:cs typeface="+mn-cs"/>
            </a:endParaRPr>
          </a:p>
        </p:txBody>
      </p:sp>
      <p:sp>
        <p:nvSpPr>
          <p:cNvPr id="14" name="Picture Placeholder 2"/>
          <p:cNvSpPr>
            <a:spLocks noGrp="1"/>
          </p:cNvSpPr>
          <p:nvPr>
            <p:ph type="pic" sz="quarter" idx="21"/>
          </p:nvPr>
        </p:nvSpPr>
        <p:spPr>
          <a:xfrm>
            <a:off x="-42334" y="-42333"/>
            <a:ext cx="13142130" cy="9789583"/>
          </a:xfrm>
          <a:prstGeom prst="rect">
            <a:avLst/>
          </a:prstGeom>
        </p:spPr>
        <p:txBody>
          <a:bodyPr vert="horz"/>
          <a:lstStyle/>
          <a:p>
            <a:endParaRPr lang="en-US"/>
          </a:p>
        </p:txBody>
      </p:sp>
      <p:sp>
        <p:nvSpPr>
          <p:cNvPr id="19" name="Title 1"/>
          <p:cNvSpPr>
            <a:spLocks noGrp="1"/>
          </p:cNvSpPr>
          <p:nvPr>
            <p:ph type="title"/>
          </p:nvPr>
        </p:nvSpPr>
        <p:spPr>
          <a:xfrm>
            <a:off x="762030" y="761992"/>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20" name="Text Placeholder 2"/>
          <p:cNvSpPr>
            <a:spLocks noGrp="1"/>
          </p:cNvSpPr>
          <p:nvPr>
            <p:ph type="body" sz="quarter" idx="10"/>
          </p:nvPr>
        </p:nvSpPr>
        <p:spPr>
          <a:xfrm>
            <a:off x="762030" y="1606168"/>
            <a:ext cx="11574434"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1096474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 + Middle text">
    <p:bg>
      <p:bgPr>
        <a:solidFill>
          <a:schemeClr val="bg1"/>
        </a:solidFill>
        <a:effectLst/>
      </p:bgPr>
    </p:bg>
    <p:spTree>
      <p:nvGrpSpPr>
        <p:cNvPr id="1" name=""/>
        <p:cNvGrpSpPr/>
        <p:nvPr/>
      </p:nvGrpSpPr>
      <p:grpSpPr>
        <a:xfrm>
          <a:off x="0" y="0"/>
          <a:ext cx="0" cy="0"/>
          <a:chOff x="0" y="0"/>
          <a:chExt cx="0" cy="0"/>
        </a:xfrm>
      </p:grpSpPr>
      <p:sp>
        <p:nvSpPr>
          <p:cNvPr id="14" name="Picture Placeholder 2"/>
          <p:cNvSpPr>
            <a:spLocks noGrp="1"/>
          </p:cNvSpPr>
          <p:nvPr>
            <p:ph type="pic" sz="quarter" idx="21"/>
          </p:nvPr>
        </p:nvSpPr>
        <p:spPr>
          <a:xfrm>
            <a:off x="-1" y="0"/>
            <a:ext cx="13003213" cy="9747249"/>
          </a:xfrm>
          <a:prstGeom prst="rect">
            <a:avLst/>
          </a:prstGeom>
        </p:spPr>
        <p:txBody>
          <a:bodyPr vert="horz"/>
          <a:lstStyle/>
          <a:p>
            <a:endParaRPr lang="en-US"/>
          </a:p>
        </p:txBody>
      </p:sp>
      <p:sp>
        <p:nvSpPr>
          <p:cNvPr id="19" name="Title 1"/>
          <p:cNvSpPr>
            <a:spLocks noGrp="1"/>
          </p:cNvSpPr>
          <p:nvPr>
            <p:ph type="title"/>
          </p:nvPr>
        </p:nvSpPr>
        <p:spPr>
          <a:xfrm>
            <a:off x="762030" y="3539064"/>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20" name="Text Placeholder 2"/>
          <p:cNvSpPr>
            <a:spLocks noGrp="1"/>
          </p:cNvSpPr>
          <p:nvPr>
            <p:ph type="body" sz="quarter" idx="10"/>
          </p:nvPr>
        </p:nvSpPr>
        <p:spPr>
          <a:xfrm>
            <a:off x="762030" y="4383240"/>
            <a:ext cx="11574434"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432595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ic + Bottom Text">
    <p:bg>
      <p:bgPr>
        <a:solidFill>
          <a:schemeClr val="bg1"/>
        </a:solidFill>
        <a:effectLst/>
      </p:bgPr>
    </p:bg>
    <p:spTree>
      <p:nvGrpSpPr>
        <p:cNvPr id="1" name=""/>
        <p:cNvGrpSpPr/>
        <p:nvPr/>
      </p:nvGrpSpPr>
      <p:grpSpPr>
        <a:xfrm>
          <a:off x="0" y="0"/>
          <a:ext cx="0" cy="0"/>
          <a:chOff x="0" y="0"/>
          <a:chExt cx="0" cy="0"/>
        </a:xfrm>
      </p:grpSpPr>
      <p:sp>
        <p:nvSpPr>
          <p:cNvPr id="14" name="Picture Placeholder 2"/>
          <p:cNvSpPr>
            <a:spLocks noGrp="1"/>
          </p:cNvSpPr>
          <p:nvPr>
            <p:ph type="pic" sz="quarter" idx="21"/>
          </p:nvPr>
        </p:nvSpPr>
        <p:spPr>
          <a:xfrm>
            <a:off x="-1" y="0"/>
            <a:ext cx="13003213" cy="9747249"/>
          </a:xfrm>
          <a:prstGeom prst="rect">
            <a:avLst/>
          </a:prstGeom>
        </p:spPr>
        <p:txBody>
          <a:bodyPr vert="horz"/>
          <a:lstStyle/>
          <a:p>
            <a:endParaRPr lang="en-US"/>
          </a:p>
        </p:txBody>
      </p:sp>
      <p:sp>
        <p:nvSpPr>
          <p:cNvPr id="19" name="Title 1"/>
          <p:cNvSpPr>
            <a:spLocks noGrp="1"/>
          </p:cNvSpPr>
          <p:nvPr>
            <p:ph type="title"/>
          </p:nvPr>
        </p:nvSpPr>
        <p:spPr>
          <a:xfrm>
            <a:off x="762030" y="7247463"/>
            <a:ext cx="11574433" cy="844175"/>
          </a:xfrm>
          <a:prstGeom prst="rect">
            <a:avLst/>
          </a:prstGeom>
        </p:spPr>
        <p:txBody>
          <a:bodyPr bIns="0" anchor="b"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sp>
        <p:nvSpPr>
          <p:cNvPr id="20" name="Text Placeholder 2"/>
          <p:cNvSpPr>
            <a:spLocks noGrp="1"/>
          </p:cNvSpPr>
          <p:nvPr>
            <p:ph type="body" sz="quarter" idx="10"/>
          </p:nvPr>
        </p:nvSpPr>
        <p:spPr>
          <a:xfrm>
            <a:off x="762030" y="8091639"/>
            <a:ext cx="11574434"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43259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Quote - no footer - dark">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762031" y="761993"/>
            <a:ext cx="10245082" cy="6671734"/>
          </a:xfrm>
          <a:prstGeom prst="rect">
            <a:avLst/>
          </a:prstGeom>
        </p:spPr>
        <p:txBody>
          <a:bodyPr bIns="0" anchor="t" anchorCtr="0"/>
          <a:lstStyle>
            <a:lvl1pPr algn="l">
              <a:lnSpc>
                <a:spcPts val="6000"/>
              </a:lnSpc>
              <a:defRPr sz="6600" b="1" cap="all" spc="-110" baseline="0">
                <a:solidFill>
                  <a:schemeClr val="tx1"/>
                </a:solidFill>
                <a:latin typeface="Arial"/>
                <a:cs typeface="Arial"/>
              </a:defRPr>
            </a:lvl1pPr>
          </a:lstStyle>
          <a:p>
            <a:r>
              <a:rPr lang="en-US" dirty="0"/>
              <a:t>Click to edit Master title style</a:t>
            </a:r>
          </a:p>
        </p:txBody>
      </p:sp>
      <p:sp>
        <p:nvSpPr>
          <p:cNvPr id="15" name="Text Placeholder 2"/>
          <p:cNvSpPr>
            <a:spLocks noGrp="1"/>
          </p:cNvSpPr>
          <p:nvPr>
            <p:ph type="body" sz="quarter" idx="10"/>
          </p:nvPr>
        </p:nvSpPr>
        <p:spPr>
          <a:xfrm>
            <a:off x="762029" y="7603059"/>
            <a:ext cx="10245084" cy="1693333"/>
          </a:xfrm>
          <a:prstGeom prst="rect">
            <a:avLst/>
          </a:prstGeom>
        </p:spPr>
        <p:txBody>
          <a:bodyPr vert="horz" tIns="0"/>
          <a:lstStyle>
            <a:lvl1pPr marL="0" indent="0" algn="l">
              <a:lnSpc>
                <a:spcPct val="100000"/>
              </a:lnSpc>
              <a:buNone/>
              <a:defRPr sz="4200" b="1" i="0" cap="all" baseline="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4130326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Quote - footer - dark">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762031" y="761993"/>
            <a:ext cx="10245082" cy="4758268"/>
          </a:xfrm>
          <a:prstGeom prst="rect">
            <a:avLst/>
          </a:prstGeom>
        </p:spPr>
        <p:txBody>
          <a:bodyPr bIns="0" anchor="t"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15" name="Text Placeholder 2"/>
          <p:cNvSpPr>
            <a:spLocks noGrp="1"/>
          </p:cNvSpPr>
          <p:nvPr>
            <p:ph type="body" sz="quarter" idx="10"/>
          </p:nvPr>
        </p:nvSpPr>
        <p:spPr>
          <a:xfrm>
            <a:off x="762030" y="5723460"/>
            <a:ext cx="10245084" cy="1693333"/>
          </a:xfrm>
          <a:prstGeom prst="rect">
            <a:avLst/>
          </a:prstGeom>
        </p:spPr>
        <p:txBody>
          <a:bodyPr vert="horz" tIns="0"/>
          <a:lstStyle>
            <a:lvl1pPr marL="0" indent="0" algn="l">
              <a:lnSpc>
                <a:spcPct val="100000"/>
              </a:lnSpc>
              <a:buNone/>
              <a:defRPr sz="3600" b="1" i="0" cap="all" baseline="0">
                <a:solidFill>
                  <a:schemeClr val="accent5"/>
                </a:solidFill>
              </a:defRPr>
            </a:lvl1pPr>
          </a:lstStyle>
          <a:p>
            <a:pPr lvl="0"/>
            <a:r>
              <a:rPr lang="en-US" dirty="0"/>
              <a:t>Click to edit Master text style</a:t>
            </a:r>
          </a:p>
        </p:txBody>
      </p:sp>
      <p:pic>
        <p:nvPicPr>
          <p:cNvPr id="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6" name="Straight Connector 15"/>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2"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258241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ighlights - Dark">
    <p:bg>
      <p:bgPr>
        <a:solidFill>
          <a:schemeClr val="bg1"/>
        </a:solidFill>
        <a:effectLst/>
      </p:bgPr>
    </p:bg>
    <p:spTree>
      <p:nvGrpSpPr>
        <p:cNvPr id="1" name=""/>
        <p:cNvGrpSpPr/>
        <p:nvPr/>
      </p:nvGrpSpPr>
      <p:grpSpPr>
        <a:xfrm>
          <a:off x="0" y="0"/>
          <a:ext cx="0" cy="0"/>
          <a:chOff x="0" y="0"/>
          <a:chExt cx="0" cy="0"/>
        </a:xfrm>
      </p:grpSpPr>
      <p:sp>
        <p:nvSpPr>
          <p:cNvPr id="15" name="Text Placeholder 2"/>
          <p:cNvSpPr>
            <a:spLocks noGrp="1"/>
          </p:cNvSpPr>
          <p:nvPr>
            <p:ph type="body" sz="quarter" idx="10"/>
          </p:nvPr>
        </p:nvSpPr>
        <p:spPr>
          <a:xfrm>
            <a:off x="762030" y="643468"/>
            <a:ext cx="11574434" cy="609600"/>
          </a:xfrm>
          <a:prstGeom prst="rect">
            <a:avLst/>
          </a:prstGeom>
        </p:spPr>
        <p:txBody>
          <a:bodyPr vert="horz" tIns="0"/>
          <a:lstStyle>
            <a:lvl1pPr marL="0" indent="0" algn="l">
              <a:lnSpc>
                <a:spcPct val="100000"/>
              </a:lnSpc>
              <a:buNone/>
              <a:defRPr sz="3600" b="1" i="0" cap="all" baseline="0">
                <a:solidFill>
                  <a:schemeClr val="tx1"/>
                </a:solidFill>
              </a:defRPr>
            </a:lvl1pPr>
          </a:lstStyle>
          <a:p>
            <a:pPr lvl="0"/>
            <a:r>
              <a:rPr lang="en-US" dirty="0"/>
              <a:t>Click to edit Master text style</a:t>
            </a:r>
          </a:p>
        </p:txBody>
      </p:sp>
      <p:sp>
        <p:nvSpPr>
          <p:cNvPr id="12" name="Text Placeholder 2"/>
          <p:cNvSpPr>
            <a:spLocks noGrp="1"/>
          </p:cNvSpPr>
          <p:nvPr>
            <p:ph type="body" sz="quarter" idx="18"/>
          </p:nvPr>
        </p:nvSpPr>
        <p:spPr>
          <a:xfrm>
            <a:off x="762030" y="1475318"/>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13" name="Text Placeholder 2"/>
          <p:cNvSpPr>
            <a:spLocks noGrp="1"/>
          </p:cNvSpPr>
          <p:nvPr>
            <p:ph type="body" sz="quarter" idx="19"/>
          </p:nvPr>
        </p:nvSpPr>
        <p:spPr>
          <a:xfrm>
            <a:off x="762030" y="2307169"/>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14" name="Text Placeholder 2"/>
          <p:cNvSpPr>
            <a:spLocks noGrp="1"/>
          </p:cNvSpPr>
          <p:nvPr>
            <p:ph type="body" sz="quarter" idx="20"/>
          </p:nvPr>
        </p:nvSpPr>
        <p:spPr>
          <a:xfrm>
            <a:off x="762030" y="3136902"/>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16" name="Text Placeholder 2"/>
          <p:cNvSpPr>
            <a:spLocks noGrp="1"/>
          </p:cNvSpPr>
          <p:nvPr>
            <p:ph type="body" sz="quarter" idx="21"/>
          </p:nvPr>
        </p:nvSpPr>
        <p:spPr>
          <a:xfrm>
            <a:off x="762030" y="3949703"/>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pic>
        <p:nvPicPr>
          <p:cNvPr id="1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22" name="Straight Connector 21"/>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24"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2823170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Light">
    <p:spTree>
      <p:nvGrpSpPr>
        <p:cNvPr id="1" name=""/>
        <p:cNvGrpSpPr/>
        <p:nvPr/>
      </p:nvGrpSpPr>
      <p:grpSpPr>
        <a:xfrm>
          <a:off x="0" y="0"/>
          <a:ext cx="0" cy="0"/>
          <a:chOff x="0" y="0"/>
          <a:chExt cx="0" cy="0"/>
        </a:xfrm>
      </p:grpSpPr>
      <p:sp>
        <p:nvSpPr>
          <p:cNvPr id="15" name="Title 1"/>
          <p:cNvSpPr>
            <a:spLocks noGrp="1"/>
          </p:cNvSpPr>
          <p:nvPr>
            <p:ph type="title"/>
          </p:nvPr>
        </p:nvSpPr>
        <p:spPr>
          <a:xfrm>
            <a:off x="762031" y="781425"/>
            <a:ext cx="11752212" cy="2537506"/>
          </a:xfrm>
          <a:prstGeom prst="rect">
            <a:avLst/>
          </a:prstGeom>
        </p:spPr>
        <p:txBody>
          <a:bodyPr bIns="0" anchor="t" anchorCtr="0"/>
          <a:lstStyle>
            <a:lvl1pPr algn="l">
              <a:lnSpc>
                <a:spcPts val="9600"/>
              </a:lnSpc>
              <a:defRPr sz="11000" b="1" cap="all" baseline="0">
                <a:solidFill>
                  <a:srgbClr val="009DAC"/>
                </a:solidFill>
                <a:latin typeface="Arial"/>
                <a:cs typeface="Arial"/>
              </a:defRPr>
            </a:lvl1pPr>
          </a:lstStyle>
          <a:p>
            <a:r>
              <a:rPr lang="en-US" dirty="0"/>
              <a:t>Click to edit Master title style</a:t>
            </a:r>
          </a:p>
        </p:txBody>
      </p:sp>
      <p:sp>
        <p:nvSpPr>
          <p:cNvPr id="16" name="Text Placeholder 2"/>
          <p:cNvSpPr>
            <a:spLocks noGrp="1"/>
          </p:cNvSpPr>
          <p:nvPr>
            <p:ph type="body" sz="quarter" idx="10"/>
          </p:nvPr>
        </p:nvSpPr>
        <p:spPr>
          <a:xfrm>
            <a:off x="762030" y="3268132"/>
            <a:ext cx="11752213" cy="2353732"/>
          </a:xfrm>
          <a:prstGeom prst="rect">
            <a:avLst/>
          </a:prstGeom>
        </p:spPr>
        <p:txBody>
          <a:bodyPr vert="horz" tIns="0"/>
          <a:lstStyle>
            <a:lvl1pPr marL="0" indent="0" algn="l">
              <a:lnSpc>
                <a:spcPts val="9600"/>
              </a:lnSpc>
              <a:buNone/>
              <a:defRPr sz="11000" b="1" i="0" cap="all" baseline="0">
                <a:solidFill>
                  <a:schemeClr val="bg1"/>
                </a:solidFill>
              </a:defRPr>
            </a:lvl1pPr>
          </a:lstStyle>
          <a:p>
            <a:pPr lvl="0"/>
            <a:r>
              <a:rPr lang="en-US" dirty="0"/>
              <a:t>Click to edit Master text style</a:t>
            </a:r>
          </a:p>
        </p:txBody>
      </p:sp>
      <p:sp>
        <p:nvSpPr>
          <p:cNvPr id="25" name="Text Placeholder 2"/>
          <p:cNvSpPr>
            <a:spLocks noGrp="1"/>
          </p:cNvSpPr>
          <p:nvPr>
            <p:ph type="body" sz="quarter" idx="14"/>
          </p:nvPr>
        </p:nvSpPr>
        <p:spPr>
          <a:xfrm>
            <a:off x="762031" y="6049363"/>
            <a:ext cx="9145980" cy="846453"/>
          </a:xfrm>
          <a:prstGeom prst="rect">
            <a:avLst/>
          </a:prstGeom>
        </p:spPr>
        <p:txBody>
          <a:bodyPr vert="horz" anchor="ctr" anchorCtr="0"/>
          <a:lstStyle>
            <a:lvl1pPr marL="0" indent="0" algn="l">
              <a:lnSpc>
                <a:spcPts val="2800"/>
              </a:lnSpc>
              <a:buNone/>
              <a:defRPr sz="2400" b="0" i="0" cap="none" baseline="0">
                <a:solidFill>
                  <a:schemeClr val="bg1">
                    <a:lumMod val="75000"/>
                    <a:lumOff val="25000"/>
                  </a:schemeClr>
                </a:solidFill>
              </a:defRPr>
            </a:lvl1pPr>
          </a:lstStyle>
          <a:p>
            <a:pPr lvl="0"/>
            <a:r>
              <a:rPr lang="en-US" dirty="0"/>
              <a:t>Click to edit Master text style</a:t>
            </a:r>
          </a:p>
        </p:txBody>
      </p:sp>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8" name="Straight Connector 17"/>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4"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867322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text - light">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3" name="Straight Connector 12"/>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half" idx="15"/>
          </p:nvPr>
        </p:nvSpPr>
        <p:spPr>
          <a:xfrm>
            <a:off x="762032" y="2940049"/>
            <a:ext cx="11591893"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rgbClr val="504C4C"/>
                </a:solidFill>
                <a:latin typeface="Arial"/>
                <a:cs typeface="Arial"/>
              </a:defRPr>
            </a:lvl2pPr>
            <a:lvl3pPr marL="982663" indent="-271463">
              <a:lnSpc>
                <a:spcPts val="4000"/>
              </a:lnSpc>
              <a:spcBef>
                <a:spcPts val="0"/>
              </a:spcBef>
              <a:spcAft>
                <a:spcPts val="600"/>
              </a:spcAft>
              <a:buSzPct val="92000"/>
              <a:buFont typeface="Arial"/>
              <a:buChar char="•"/>
              <a:defRPr sz="2800" spc="-70">
                <a:solidFill>
                  <a:srgbClr val="504C4C"/>
                </a:solidFill>
                <a:latin typeface="Arial"/>
                <a:cs typeface="Arial"/>
              </a:defRPr>
            </a:lvl3pPr>
            <a:lvl4pPr marL="1338263" indent="-254000">
              <a:lnSpc>
                <a:spcPts val="4000"/>
              </a:lnSpc>
              <a:spcBef>
                <a:spcPts val="0"/>
              </a:spcBef>
              <a:spcAft>
                <a:spcPts val="600"/>
              </a:spcAft>
              <a:defRPr sz="2800" spc="-70">
                <a:solidFill>
                  <a:srgbClr val="504C4C"/>
                </a:solidFill>
                <a:latin typeface="Arial"/>
                <a:cs typeface="Arial"/>
              </a:defRPr>
            </a:lvl4pPr>
            <a:lvl5pPr marL="1795463" indent="-355600">
              <a:lnSpc>
                <a:spcPts val="4000"/>
              </a:lnSpc>
              <a:spcBef>
                <a:spcPts val="0"/>
              </a:spcBef>
              <a:spcAft>
                <a:spcPts val="600"/>
              </a:spcAft>
              <a:defRPr sz="2800" spc="-70">
                <a:solidFill>
                  <a:srgbClr val="504C4C"/>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5"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658026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 light">
    <p:spTree>
      <p:nvGrpSpPr>
        <p:cNvPr id="1" name=""/>
        <p:cNvGrpSpPr/>
        <p:nvPr/>
      </p:nvGrpSpPr>
      <p:grpSpPr>
        <a:xfrm>
          <a:off x="0" y="0"/>
          <a:ext cx="0" cy="0"/>
          <a:chOff x="0" y="0"/>
          <a:chExt cx="0" cy="0"/>
        </a:xfrm>
      </p:grpSpPr>
      <p:sp>
        <p:nvSpPr>
          <p:cNvPr id="11"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9" name="Straight Connector 18"/>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Content Placeholder 3"/>
          <p:cNvSpPr>
            <a:spLocks noGrp="1"/>
          </p:cNvSpPr>
          <p:nvPr>
            <p:ph sz="half" idx="18"/>
          </p:nvPr>
        </p:nvSpPr>
        <p:spPr>
          <a:xfrm>
            <a:off x="762030"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rgbClr val="504C4C"/>
                </a:solidFill>
                <a:latin typeface="Arial"/>
                <a:cs typeface="Arial"/>
              </a:defRPr>
            </a:lvl2pPr>
            <a:lvl3pPr marL="982663" indent="-271463">
              <a:lnSpc>
                <a:spcPts val="4000"/>
              </a:lnSpc>
              <a:spcBef>
                <a:spcPts val="0"/>
              </a:spcBef>
              <a:spcAft>
                <a:spcPts val="600"/>
              </a:spcAft>
              <a:buSzPct val="92000"/>
              <a:buFont typeface="Arial"/>
              <a:buChar char="•"/>
              <a:defRPr sz="2800" spc="-70">
                <a:solidFill>
                  <a:srgbClr val="504C4C"/>
                </a:solidFill>
                <a:latin typeface="Arial"/>
                <a:cs typeface="Arial"/>
              </a:defRPr>
            </a:lvl3pPr>
            <a:lvl4pPr marL="1338263" indent="-254000">
              <a:lnSpc>
                <a:spcPts val="4000"/>
              </a:lnSpc>
              <a:spcBef>
                <a:spcPts val="0"/>
              </a:spcBef>
              <a:spcAft>
                <a:spcPts val="600"/>
              </a:spcAft>
              <a:defRPr sz="2800" spc="-70">
                <a:solidFill>
                  <a:srgbClr val="504C4C"/>
                </a:solidFill>
                <a:latin typeface="Arial"/>
                <a:cs typeface="Arial"/>
              </a:defRPr>
            </a:lvl4pPr>
            <a:lvl5pPr marL="1795463" indent="-355600">
              <a:lnSpc>
                <a:spcPts val="4000"/>
              </a:lnSpc>
              <a:spcBef>
                <a:spcPts val="0"/>
              </a:spcBef>
              <a:spcAft>
                <a:spcPts val="600"/>
              </a:spcAft>
              <a:defRPr sz="2800" spc="-70">
                <a:solidFill>
                  <a:srgbClr val="504C4C"/>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3"/>
          <p:cNvSpPr>
            <a:spLocks noGrp="1"/>
          </p:cNvSpPr>
          <p:nvPr>
            <p:ph sz="half" idx="21"/>
          </p:nvPr>
        </p:nvSpPr>
        <p:spPr>
          <a:xfrm>
            <a:off x="6833433"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rgbClr val="504C4C"/>
                </a:solidFill>
                <a:latin typeface="Arial"/>
                <a:cs typeface="Arial"/>
              </a:defRPr>
            </a:lvl2pPr>
            <a:lvl3pPr marL="982663" indent="-271463">
              <a:lnSpc>
                <a:spcPts val="4000"/>
              </a:lnSpc>
              <a:spcBef>
                <a:spcPts val="0"/>
              </a:spcBef>
              <a:spcAft>
                <a:spcPts val="600"/>
              </a:spcAft>
              <a:buSzPct val="92000"/>
              <a:buFont typeface="Arial"/>
              <a:buChar char="•"/>
              <a:defRPr sz="2800" spc="-70">
                <a:solidFill>
                  <a:srgbClr val="504C4C"/>
                </a:solidFill>
                <a:latin typeface="Arial"/>
                <a:cs typeface="Arial"/>
              </a:defRPr>
            </a:lvl3pPr>
            <a:lvl4pPr marL="1338263" indent="-254000">
              <a:lnSpc>
                <a:spcPts val="4000"/>
              </a:lnSpc>
              <a:spcBef>
                <a:spcPts val="0"/>
              </a:spcBef>
              <a:spcAft>
                <a:spcPts val="600"/>
              </a:spcAft>
              <a:defRPr sz="2800" spc="-70">
                <a:solidFill>
                  <a:srgbClr val="504C4C"/>
                </a:solidFill>
                <a:latin typeface="Arial"/>
                <a:cs typeface="Arial"/>
              </a:defRPr>
            </a:lvl4pPr>
            <a:lvl5pPr marL="1795463" indent="-355600">
              <a:lnSpc>
                <a:spcPts val="4000"/>
              </a:lnSpc>
              <a:spcBef>
                <a:spcPts val="0"/>
              </a:spcBef>
              <a:spcAft>
                <a:spcPts val="600"/>
              </a:spcAft>
              <a:defRPr sz="2800" spc="-70">
                <a:solidFill>
                  <a:srgbClr val="504C4C"/>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3"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4055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Text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91895" cy="844175"/>
          </a:xfrm>
          <a:prstGeom prst="rect">
            <a:avLst/>
          </a:prstGeom>
        </p:spPr>
        <p:txBody>
          <a:bodyPr bIns="0" anchor="b"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91895"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19" name="Content Placeholder 3"/>
          <p:cNvSpPr>
            <a:spLocks noGrp="1"/>
          </p:cNvSpPr>
          <p:nvPr>
            <p:ph sz="half" idx="15"/>
          </p:nvPr>
        </p:nvSpPr>
        <p:spPr>
          <a:xfrm>
            <a:off x="762032" y="2940049"/>
            <a:ext cx="11591893"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chemeClr val="accent3">
                    <a:lumMod val="60000"/>
                    <a:lumOff val="40000"/>
                  </a:schemeClr>
                </a:solidFill>
                <a:latin typeface="Arial"/>
                <a:cs typeface="Arial"/>
              </a:defRPr>
            </a:lvl2pPr>
            <a:lvl3pPr marL="982663" indent="-271463">
              <a:lnSpc>
                <a:spcPts val="4000"/>
              </a:lnSpc>
              <a:spcBef>
                <a:spcPts val="0"/>
              </a:spcBef>
              <a:spcAft>
                <a:spcPts val="600"/>
              </a:spcAft>
              <a:buSzPct val="92000"/>
              <a:buFont typeface="Arial"/>
              <a:buChar char="•"/>
              <a:defRPr sz="2800" spc="-70">
                <a:solidFill>
                  <a:schemeClr val="accent3">
                    <a:lumMod val="60000"/>
                    <a:lumOff val="40000"/>
                  </a:schemeClr>
                </a:solidFill>
                <a:latin typeface="Arial"/>
                <a:cs typeface="Arial"/>
              </a:defRPr>
            </a:lvl3pPr>
            <a:lvl4pPr marL="1338263" indent="-254000">
              <a:lnSpc>
                <a:spcPts val="4000"/>
              </a:lnSpc>
              <a:spcBef>
                <a:spcPts val="0"/>
              </a:spcBef>
              <a:spcAft>
                <a:spcPts val="600"/>
              </a:spcAft>
              <a:defRPr sz="2800" spc="-70">
                <a:solidFill>
                  <a:schemeClr val="accent3">
                    <a:lumMod val="60000"/>
                    <a:lumOff val="40000"/>
                  </a:schemeClr>
                </a:solidFill>
                <a:latin typeface="Arial"/>
                <a:cs typeface="Arial"/>
              </a:defRPr>
            </a:lvl4pPr>
            <a:lvl5pPr marL="1795463" indent="-355600">
              <a:lnSpc>
                <a:spcPts val="4000"/>
              </a:lnSpc>
              <a:spcBef>
                <a:spcPts val="0"/>
              </a:spcBef>
              <a:spcAft>
                <a:spcPts val="600"/>
              </a:spcAft>
              <a:defRPr sz="2800" spc="-70">
                <a:solidFill>
                  <a:schemeClr val="accent3">
                    <a:lumMod val="60000"/>
                    <a:lumOff val="40000"/>
                  </a:schemeClr>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4" name="Straight Connector 13"/>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6"/>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7" name="Text Placeholder 2"/>
          <p:cNvSpPr>
            <a:spLocks noGrp="1"/>
          </p:cNvSpPr>
          <p:nvPr>
            <p:ph type="body" sz="quarter" idx="17"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Graphic- small - footer- ligh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762030" y="761992"/>
            <a:ext cx="11718345" cy="1642006"/>
          </a:xfrm>
          <a:prstGeom prst="rect">
            <a:avLst/>
          </a:prstGeom>
        </p:spPr>
        <p:txBody>
          <a:bodyPr bIns="0" anchor="t" anchorCtr="0"/>
          <a:lstStyle>
            <a:lvl1pPr algn="l">
              <a:lnSpc>
                <a:spcPts val="5500"/>
              </a:lnSpc>
              <a:defRPr sz="5500" b="1" cap="all" spc="-110" baseline="0">
                <a:solidFill>
                  <a:srgbClr val="009DAC"/>
                </a:solidFill>
                <a:latin typeface="Arial"/>
                <a:cs typeface="Arial"/>
              </a:defRPr>
            </a:lvl1pPr>
          </a:lstStyle>
          <a:p>
            <a:r>
              <a:rPr lang="en-US" dirty="0"/>
              <a:t>Click to edit Master </a:t>
            </a:r>
            <a:r>
              <a:rPr lang="en-US"/>
              <a:t>title stylze</a:t>
            </a:r>
            <a:endParaRPr lang="en-US" dirty="0"/>
          </a:p>
        </p:txBody>
      </p:sp>
      <p:pic>
        <p:nvPicPr>
          <p:cNvPr id="8"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6" name="Straight Connector 15"/>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SmartArt Placeholder 2"/>
          <p:cNvSpPr>
            <a:spLocks noGrp="1"/>
          </p:cNvSpPr>
          <p:nvPr>
            <p:ph type="dgm" sz="quarter" idx="20"/>
          </p:nvPr>
        </p:nvSpPr>
        <p:spPr>
          <a:xfrm>
            <a:off x="762022" y="2940050"/>
            <a:ext cx="11574441" cy="6170083"/>
          </a:xfrm>
          <a:prstGeom prst="rect">
            <a:avLst/>
          </a:prstGeom>
        </p:spPr>
        <p:txBody>
          <a:bodyPr vert="horz"/>
          <a:lstStyle/>
          <a:p>
            <a:endParaRPr lang="en-US" dirty="0"/>
          </a:p>
        </p:txBody>
      </p:sp>
      <p:sp>
        <p:nvSpPr>
          <p:cNvPr id="14"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5"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168376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Graphic- small - light">
    <p:spTree>
      <p:nvGrpSpPr>
        <p:cNvPr id="1" name=""/>
        <p:cNvGrpSpPr/>
        <p:nvPr/>
      </p:nvGrpSpPr>
      <p:grpSpPr>
        <a:xfrm>
          <a:off x="0" y="0"/>
          <a:ext cx="0" cy="0"/>
          <a:chOff x="0" y="0"/>
          <a:chExt cx="0" cy="0"/>
        </a:xfrm>
      </p:grpSpPr>
      <p:sp>
        <p:nvSpPr>
          <p:cNvPr id="7"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sp>
        <p:nvSpPr>
          <p:cNvPr id="19" name="SmartArt Placeholder 2"/>
          <p:cNvSpPr>
            <a:spLocks noGrp="1"/>
          </p:cNvSpPr>
          <p:nvPr>
            <p:ph type="dgm" sz="quarter" idx="20"/>
          </p:nvPr>
        </p:nvSpPr>
        <p:spPr>
          <a:xfrm>
            <a:off x="762022" y="2940051"/>
            <a:ext cx="11574441" cy="6161616"/>
          </a:xfrm>
          <a:prstGeom prst="rect">
            <a:avLst/>
          </a:prstGeom>
        </p:spPr>
        <p:txBody>
          <a:bodyPr vert="horz"/>
          <a:lstStyle/>
          <a:p>
            <a:endParaRPr lang="en-US" dirty="0"/>
          </a:p>
        </p:txBody>
      </p:sp>
    </p:spTree>
    <p:extLst>
      <p:ext uri="{BB962C8B-B14F-4D97-AF65-F5344CB8AC3E}">
        <p14:creationId xmlns:p14="http://schemas.microsoft.com/office/powerpoint/2010/main" val="1528567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Graphic Large - light">
    <p:spTree>
      <p:nvGrpSpPr>
        <p:cNvPr id="1" name=""/>
        <p:cNvGrpSpPr/>
        <p:nvPr/>
      </p:nvGrpSpPr>
      <p:grpSpPr>
        <a:xfrm>
          <a:off x="0" y="0"/>
          <a:ext cx="0" cy="0"/>
          <a:chOff x="0" y="0"/>
          <a:chExt cx="0" cy="0"/>
        </a:xfrm>
      </p:grpSpPr>
      <p:sp>
        <p:nvSpPr>
          <p:cNvPr id="3" name="SmartArt Placeholder 2"/>
          <p:cNvSpPr>
            <a:spLocks noGrp="1"/>
          </p:cNvSpPr>
          <p:nvPr>
            <p:ph type="dgm" sz="quarter" idx="20"/>
          </p:nvPr>
        </p:nvSpPr>
        <p:spPr>
          <a:xfrm>
            <a:off x="863600" y="739551"/>
            <a:ext cx="11472862" cy="8302850"/>
          </a:xfrm>
          <a:prstGeom prst="rect">
            <a:avLst/>
          </a:prstGeom>
        </p:spPr>
        <p:txBody>
          <a:bodyPr vert="horz"/>
          <a:lstStyle/>
          <a:p>
            <a:endParaRPr lang="en-US" dirty="0"/>
          </a:p>
        </p:txBody>
      </p:sp>
    </p:spTree>
    <p:extLst>
      <p:ext uri="{BB962C8B-B14F-4D97-AF65-F5344CB8AC3E}">
        <p14:creationId xmlns:p14="http://schemas.microsoft.com/office/powerpoint/2010/main" val="3157769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Pic + One Column - light">
    <p:spTree>
      <p:nvGrpSpPr>
        <p:cNvPr id="1" name=""/>
        <p:cNvGrpSpPr/>
        <p:nvPr/>
      </p:nvGrpSpPr>
      <p:grpSpPr>
        <a:xfrm>
          <a:off x="0" y="0"/>
          <a:ext cx="0" cy="0"/>
          <a:chOff x="0" y="0"/>
          <a:chExt cx="0" cy="0"/>
        </a:xfrm>
      </p:grpSpPr>
      <p:sp>
        <p:nvSpPr>
          <p:cNvPr id="11"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pic>
        <p:nvPicPr>
          <p:cNvPr id="12"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9" name="Straight Connector 18"/>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Content Placeholder 3"/>
          <p:cNvSpPr>
            <a:spLocks noGrp="1"/>
          </p:cNvSpPr>
          <p:nvPr>
            <p:ph sz="half" idx="22"/>
          </p:nvPr>
        </p:nvSpPr>
        <p:spPr>
          <a:xfrm>
            <a:off x="6833433"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rgbClr val="504C4C"/>
                </a:solidFill>
                <a:latin typeface="Arial"/>
                <a:cs typeface="Arial"/>
              </a:defRPr>
            </a:lvl2pPr>
            <a:lvl3pPr marL="982663" indent="-271463">
              <a:lnSpc>
                <a:spcPts val="4000"/>
              </a:lnSpc>
              <a:spcBef>
                <a:spcPts val="0"/>
              </a:spcBef>
              <a:spcAft>
                <a:spcPts val="600"/>
              </a:spcAft>
              <a:buSzPct val="92000"/>
              <a:buFont typeface="Arial"/>
              <a:buChar char="•"/>
              <a:defRPr sz="2800" spc="-70">
                <a:solidFill>
                  <a:srgbClr val="504C4C"/>
                </a:solidFill>
                <a:latin typeface="Arial"/>
                <a:cs typeface="Arial"/>
              </a:defRPr>
            </a:lvl3pPr>
            <a:lvl4pPr marL="1338263" indent="-254000">
              <a:lnSpc>
                <a:spcPts val="4000"/>
              </a:lnSpc>
              <a:spcBef>
                <a:spcPts val="0"/>
              </a:spcBef>
              <a:spcAft>
                <a:spcPts val="600"/>
              </a:spcAft>
              <a:defRPr sz="2800" spc="-70">
                <a:solidFill>
                  <a:srgbClr val="504C4C"/>
                </a:solidFill>
                <a:latin typeface="Arial"/>
                <a:cs typeface="Arial"/>
              </a:defRPr>
            </a:lvl4pPr>
            <a:lvl5pPr marL="1795463" indent="-355600">
              <a:lnSpc>
                <a:spcPts val="4000"/>
              </a:lnSpc>
              <a:spcBef>
                <a:spcPts val="0"/>
              </a:spcBef>
              <a:spcAft>
                <a:spcPts val="600"/>
              </a:spcAft>
              <a:defRPr sz="2800" spc="-70">
                <a:solidFill>
                  <a:srgbClr val="504C4C"/>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2"/>
          <p:cNvSpPr>
            <a:spLocks noGrp="1"/>
          </p:cNvSpPr>
          <p:nvPr>
            <p:ph type="pic" sz="quarter" idx="19"/>
          </p:nvPr>
        </p:nvSpPr>
        <p:spPr>
          <a:xfrm>
            <a:off x="863604" y="2940051"/>
            <a:ext cx="5560610" cy="5487988"/>
          </a:xfrm>
          <a:prstGeom prst="rect">
            <a:avLst/>
          </a:prstGeom>
        </p:spPr>
        <p:txBody>
          <a:bodyPr vert="horz"/>
          <a:lstStyle/>
          <a:p>
            <a:endParaRPr lang="en-US"/>
          </a:p>
        </p:txBody>
      </p:sp>
      <p:sp>
        <p:nvSpPr>
          <p:cNvPr id="10"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3"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2343429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pics - light">
    <p:spTree>
      <p:nvGrpSpPr>
        <p:cNvPr id="1" name=""/>
        <p:cNvGrpSpPr/>
        <p:nvPr/>
      </p:nvGrpSpPr>
      <p:grpSpPr>
        <a:xfrm>
          <a:off x="0" y="0"/>
          <a:ext cx="0" cy="0"/>
          <a:chOff x="0" y="0"/>
          <a:chExt cx="0" cy="0"/>
        </a:xfrm>
      </p:grpSpPr>
      <p:sp>
        <p:nvSpPr>
          <p:cNvPr id="18"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pic>
        <p:nvPicPr>
          <p:cNvPr id="12"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9" name="Straight Connector 18"/>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Picture Placeholder 2"/>
          <p:cNvSpPr>
            <a:spLocks noGrp="1"/>
          </p:cNvSpPr>
          <p:nvPr>
            <p:ph type="pic" sz="quarter" idx="19"/>
          </p:nvPr>
        </p:nvSpPr>
        <p:spPr>
          <a:xfrm>
            <a:off x="863604" y="2940051"/>
            <a:ext cx="5560610" cy="5487988"/>
          </a:xfrm>
          <a:prstGeom prst="rect">
            <a:avLst/>
          </a:prstGeom>
        </p:spPr>
        <p:txBody>
          <a:bodyPr vert="horz"/>
          <a:lstStyle/>
          <a:p>
            <a:endParaRPr lang="en-US"/>
          </a:p>
        </p:txBody>
      </p:sp>
      <p:sp>
        <p:nvSpPr>
          <p:cNvPr id="22" name="Picture Placeholder 2"/>
          <p:cNvSpPr>
            <a:spLocks noGrp="1"/>
          </p:cNvSpPr>
          <p:nvPr>
            <p:ph type="pic" sz="quarter" idx="20"/>
          </p:nvPr>
        </p:nvSpPr>
        <p:spPr>
          <a:xfrm>
            <a:off x="6775853" y="2940051"/>
            <a:ext cx="5560610" cy="5487988"/>
          </a:xfrm>
          <a:prstGeom prst="rect">
            <a:avLst/>
          </a:prstGeom>
        </p:spPr>
        <p:txBody>
          <a:bodyPr vert="horz"/>
          <a:lstStyle/>
          <a:p>
            <a:endParaRPr lang="en-US"/>
          </a:p>
        </p:txBody>
      </p:sp>
      <p:sp>
        <p:nvSpPr>
          <p:cNvPr id="10"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1"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2343429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s + captions - light">
    <p:spTree>
      <p:nvGrpSpPr>
        <p:cNvPr id="1" name=""/>
        <p:cNvGrpSpPr/>
        <p:nvPr/>
      </p:nvGrpSpPr>
      <p:grpSpPr>
        <a:xfrm>
          <a:off x="0" y="0"/>
          <a:ext cx="0" cy="0"/>
          <a:chOff x="0" y="0"/>
          <a:chExt cx="0" cy="0"/>
        </a:xfrm>
      </p:grpSpPr>
      <p:sp>
        <p:nvSpPr>
          <p:cNvPr id="24"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16" name="Picture Placeholder 2"/>
          <p:cNvSpPr>
            <a:spLocks noGrp="1"/>
          </p:cNvSpPr>
          <p:nvPr>
            <p:ph type="pic" sz="quarter" idx="24"/>
          </p:nvPr>
        </p:nvSpPr>
        <p:spPr>
          <a:xfrm>
            <a:off x="882687" y="2928937"/>
            <a:ext cx="2620081" cy="2603495"/>
          </a:xfrm>
          <a:prstGeom prst="rect">
            <a:avLst/>
          </a:prstGeom>
        </p:spPr>
        <p:txBody>
          <a:bodyPr vert="horz"/>
          <a:lstStyle>
            <a:lvl1pPr marL="0" indent="0">
              <a:buNone/>
              <a:defRPr/>
            </a:lvl1pPr>
          </a:lstStyle>
          <a:p>
            <a:endParaRPr lang="en-US" dirty="0"/>
          </a:p>
        </p:txBody>
      </p:sp>
      <p:sp>
        <p:nvSpPr>
          <p:cNvPr id="25" name="Text Placeholder 2"/>
          <p:cNvSpPr>
            <a:spLocks noGrp="1"/>
          </p:cNvSpPr>
          <p:nvPr>
            <p:ph type="body" sz="quarter" idx="29"/>
          </p:nvPr>
        </p:nvSpPr>
        <p:spPr>
          <a:xfrm>
            <a:off x="3759353" y="6056604"/>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27" name="Text Placeholder 2"/>
          <p:cNvSpPr>
            <a:spLocks noGrp="1"/>
          </p:cNvSpPr>
          <p:nvPr>
            <p:ph type="body" sz="quarter" idx="31"/>
          </p:nvPr>
        </p:nvSpPr>
        <p:spPr>
          <a:xfrm>
            <a:off x="3759353" y="3160999"/>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28" name="Text Placeholder 2"/>
          <p:cNvSpPr>
            <a:spLocks noGrp="1"/>
          </p:cNvSpPr>
          <p:nvPr>
            <p:ph type="body" sz="quarter" idx="32"/>
          </p:nvPr>
        </p:nvSpPr>
        <p:spPr>
          <a:xfrm>
            <a:off x="9646042" y="6056604"/>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29" name="Text Placeholder 2"/>
          <p:cNvSpPr>
            <a:spLocks noGrp="1"/>
          </p:cNvSpPr>
          <p:nvPr>
            <p:ph type="body" sz="quarter" idx="33"/>
          </p:nvPr>
        </p:nvSpPr>
        <p:spPr>
          <a:xfrm>
            <a:off x="9646042" y="3178461"/>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30" name="Picture Placeholder 2"/>
          <p:cNvSpPr>
            <a:spLocks noGrp="1"/>
          </p:cNvSpPr>
          <p:nvPr>
            <p:ph type="pic" sz="quarter" idx="34"/>
          </p:nvPr>
        </p:nvSpPr>
        <p:spPr>
          <a:xfrm>
            <a:off x="882687" y="5821893"/>
            <a:ext cx="2620081" cy="2603495"/>
          </a:xfrm>
          <a:prstGeom prst="rect">
            <a:avLst/>
          </a:prstGeom>
        </p:spPr>
        <p:txBody>
          <a:bodyPr vert="horz"/>
          <a:lstStyle>
            <a:lvl1pPr marL="0" indent="0">
              <a:buNone/>
              <a:defRPr/>
            </a:lvl1pPr>
          </a:lstStyle>
          <a:p>
            <a:endParaRPr lang="en-US" dirty="0"/>
          </a:p>
        </p:txBody>
      </p:sp>
      <p:sp>
        <p:nvSpPr>
          <p:cNvPr id="33" name="Picture Placeholder 2"/>
          <p:cNvSpPr>
            <a:spLocks noGrp="1"/>
          </p:cNvSpPr>
          <p:nvPr>
            <p:ph type="pic" sz="quarter" idx="35"/>
          </p:nvPr>
        </p:nvSpPr>
        <p:spPr>
          <a:xfrm>
            <a:off x="6788305" y="2928937"/>
            <a:ext cx="2620081" cy="2603495"/>
          </a:xfrm>
          <a:prstGeom prst="rect">
            <a:avLst/>
          </a:prstGeom>
        </p:spPr>
        <p:txBody>
          <a:bodyPr vert="horz"/>
          <a:lstStyle>
            <a:lvl1pPr marL="0" indent="0">
              <a:buNone/>
              <a:defRPr/>
            </a:lvl1pPr>
          </a:lstStyle>
          <a:p>
            <a:endParaRPr lang="en-US" dirty="0"/>
          </a:p>
        </p:txBody>
      </p:sp>
      <p:sp>
        <p:nvSpPr>
          <p:cNvPr id="35" name="Picture Placeholder 2"/>
          <p:cNvSpPr>
            <a:spLocks noGrp="1"/>
          </p:cNvSpPr>
          <p:nvPr>
            <p:ph type="pic" sz="quarter" idx="36"/>
          </p:nvPr>
        </p:nvSpPr>
        <p:spPr>
          <a:xfrm>
            <a:off x="6788305" y="5821893"/>
            <a:ext cx="2620081" cy="2603495"/>
          </a:xfrm>
          <a:prstGeom prst="rect">
            <a:avLst/>
          </a:prstGeom>
        </p:spPr>
        <p:txBody>
          <a:bodyPr vert="horz"/>
          <a:lstStyle>
            <a:lvl1pPr marL="0" indent="0">
              <a:buNone/>
              <a:defRPr/>
            </a:lvl1pPr>
          </a:lstStyle>
          <a:p>
            <a:endParaRPr lang="en-US" dirty="0"/>
          </a:p>
        </p:txBody>
      </p:sp>
      <p:pic>
        <p:nvPicPr>
          <p:cNvPr id="1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22" name="Straight Connector 21"/>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9"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9761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ics + captions - light">
    <p:spTree>
      <p:nvGrpSpPr>
        <p:cNvPr id="1" name=""/>
        <p:cNvGrpSpPr/>
        <p:nvPr/>
      </p:nvGrpSpPr>
      <p:grpSpPr>
        <a:xfrm>
          <a:off x="0" y="0"/>
          <a:ext cx="0" cy="0"/>
          <a:chOff x="0" y="0"/>
          <a:chExt cx="0" cy="0"/>
        </a:xfrm>
      </p:grpSpPr>
      <p:sp>
        <p:nvSpPr>
          <p:cNvPr id="23" name="Title 1"/>
          <p:cNvSpPr>
            <a:spLocks noGrp="1"/>
          </p:cNvSpPr>
          <p:nvPr>
            <p:ph type="title"/>
          </p:nvPr>
        </p:nvSpPr>
        <p:spPr>
          <a:xfrm>
            <a:off x="762030" y="761992"/>
            <a:ext cx="11718345" cy="1642006"/>
          </a:xfrm>
          <a:prstGeom prst="rect">
            <a:avLst/>
          </a:prstGeom>
        </p:spPr>
        <p:txBody>
          <a:bodyPr bIns="0" anchor="t"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24" name="Picture Placeholder 2"/>
          <p:cNvSpPr>
            <a:spLocks noGrp="1"/>
          </p:cNvSpPr>
          <p:nvPr>
            <p:ph type="pic" sz="quarter" idx="19"/>
          </p:nvPr>
        </p:nvSpPr>
        <p:spPr>
          <a:xfrm>
            <a:off x="893238" y="4013195"/>
            <a:ext cx="3386836" cy="3336104"/>
          </a:xfrm>
          <a:prstGeom prst="rect">
            <a:avLst/>
          </a:prstGeom>
        </p:spPr>
        <p:txBody>
          <a:bodyPr vert="horz"/>
          <a:lstStyle/>
          <a:p>
            <a:endParaRPr lang="en-US"/>
          </a:p>
        </p:txBody>
      </p:sp>
      <p:sp>
        <p:nvSpPr>
          <p:cNvPr id="25" name="Picture Placeholder 2"/>
          <p:cNvSpPr>
            <a:spLocks noGrp="1"/>
          </p:cNvSpPr>
          <p:nvPr>
            <p:ph type="pic" sz="quarter" idx="20"/>
          </p:nvPr>
        </p:nvSpPr>
        <p:spPr>
          <a:xfrm>
            <a:off x="5080175" y="4013195"/>
            <a:ext cx="3386836" cy="3336104"/>
          </a:xfrm>
          <a:prstGeom prst="rect">
            <a:avLst/>
          </a:prstGeom>
        </p:spPr>
        <p:txBody>
          <a:bodyPr vert="horz"/>
          <a:lstStyle/>
          <a:p>
            <a:endParaRPr lang="en-US"/>
          </a:p>
        </p:txBody>
      </p:sp>
      <p:sp>
        <p:nvSpPr>
          <p:cNvPr id="26" name="Picture Placeholder 2"/>
          <p:cNvSpPr>
            <a:spLocks noGrp="1"/>
          </p:cNvSpPr>
          <p:nvPr>
            <p:ph type="pic" sz="quarter" idx="21"/>
          </p:nvPr>
        </p:nvSpPr>
        <p:spPr>
          <a:xfrm>
            <a:off x="8949627" y="4013195"/>
            <a:ext cx="3386836" cy="3336104"/>
          </a:xfrm>
          <a:prstGeom prst="rect">
            <a:avLst/>
          </a:prstGeom>
        </p:spPr>
        <p:txBody>
          <a:bodyPr vert="horz"/>
          <a:lstStyle/>
          <a:p>
            <a:endParaRPr lang="en-US"/>
          </a:p>
        </p:txBody>
      </p:sp>
      <p:sp>
        <p:nvSpPr>
          <p:cNvPr id="27" name="Text Placeholder 2"/>
          <p:cNvSpPr>
            <a:spLocks noGrp="1"/>
          </p:cNvSpPr>
          <p:nvPr>
            <p:ph type="body" sz="quarter" idx="22"/>
          </p:nvPr>
        </p:nvSpPr>
        <p:spPr>
          <a:xfrm>
            <a:off x="893269"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28" name="Text Placeholder 2"/>
          <p:cNvSpPr>
            <a:spLocks noGrp="1"/>
          </p:cNvSpPr>
          <p:nvPr>
            <p:ph type="body" sz="quarter" idx="23"/>
          </p:nvPr>
        </p:nvSpPr>
        <p:spPr>
          <a:xfrm>
            <a:off x="5080206"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29" name="Text Placeholder 2"/>
          <p:cNvSpPr>
            <a:spLocks noGrp="1"/>
          </p:cNvSpPr>
          <p:nvPr>
            <p:ph type="body" sz="quarter" idx="24"/>
          </p:nvPr>
        </p:nvSpPr>
        <p:spPr>
          <a:xfrm>
            <a:off x="8949658" y="7484763"/>
            <a:ext cx="3386805" cy="943275"/>
          </a:xfrm>
          <a:prstGeom prst="rect">
            <a:avLst/>
          </a:prstGeom>
        </p:spPr>
        <p:txBody>
          <a:bodyPr vert="horz" lIns="0" tIns="0" rIns="0" bIns="0" anchor="t" anchorCtr="0"/>
          <a:lstStyle>
            <a:lvl1pPr marL="0" indent="0" algn="l">
              <a:lnSpc>
                <a:spcPct val="100000"/>
              </a:lnSpc>
              <a:buNone/>
              <a:defRPr sz="1800" b="0" i="0" kern="1200" cap="all" spc="30" baseline="0">
                <a:solidFill>
                  <a:srgbClr val="504C4C"/>
                </a:solidFill>
              </a:defRPr>
            </a:lvl1pPr>
          </a:lstStyle>
          <a:p>
            <a:pPr lvl="0"/>
            <a:r>
              <a:rPr lang="en-US" dirty="0"/>
              <a:t>Click to edit Master text style</a:t>
            </a:r>
          </a:p>
        </p:txBody>
      </p:sp>
      <p:sp>
        <p:nvSpPr>
          <p:cNvPr id="30" name="Text Placeholder 2"/>
          <p:cNvSpPr>
            <a:spLocks noGrp="1"/>
          </p:cNvSpPr>
          <p:nvPr>
            <p:ph type="body" sz="quarter" idx="25"/>
          </p:nvPr>
        </p:nvSpPr>
        <p:spPr>
          <a:xfrm>
            <a:off x="762030" y="2934912"/>
            <a:ext cx="11574433" cy="781425"/>
          </a:xfrm>
          <a:prstGeom prst="rect">
            <a:avLst/>
          </a:prstGeom>
        </p:spPr>
        <p:txBody>
          <a:bodyPr vert="horz" tIns="0"/>
          <a:lstStyle>
            <a:lvl1pPr marL="0" indent="0" algn="l">
              <a:lnSpc>
                <a:spcPct val="100000"/>
              </a:lnSpc>
              <a:buNone/>
              <a:defRPr sz="2800" b="1" i="0" cap="none" baseline="0">
                <a:solidFill>
                  <a:schemeClr val="tx1"/>
                </a:solidFill>
              </a:defRPr>
            </a:lvl1pPr>
          </a:lstStyle>
          <a:p>
            <a:pPr lvl="0"/>
            <a:r>
              <a:rPr lang="en-US" dirty="0"/>
              <a:t>Click to edit Master text style</a:t>
            </a:r>
          </a:p>
        </p:txBody>
      </p:sp>
      <p:pic>
        <p:nvPicPr>
          <p:cNvPr id="1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7" name="Straight Connector 16"/>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20"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450653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Quote - no footer - light">
    <p:spTree>
      <p:nvGrpSpPr>
        <p:cNvPr id="1" name=""/>
        <p:cNvGrpSpPr/>
        <p:nvPr/>
      </p:nvGrpSpPr>
      <p:grpSpPr>
        <a:xfrm>
          <a:off x="0" y="0"/>
          <a:ext cx="0" cy="0"/>
          <a:chOff x="0" y="0"/>
          <a:chExt cx="0" cy="0"/>
        </a:xfrm>
      </p:grpSpPr>
      <p:sp>
        <p:nvSpPr>
          <p:cNvPr id="19" name="Title 1"/>
          <p:cNvSpPr>
            <a:spLocks noGrp="1"/>
          </p:cNvSpPr>
          <p:nvPr>
            <p:ph type="title"/>
          </p:nvPr>
        </p:nvSpPr>
        <p:spPr>
          <a:xfrm>
            <a:off x="762031" y="761993"/>
            <a:ext cx="10245082" cy="6671734"/>
          </a:xfrm>
          <a:prstGeom prst="rect">
            <a:avLst/>
          </a:prstGeom>
        </p:spPr>
        <p:txBody>
          <a:bodyPr bIns="0" anchor="t" anchorCtr="0"/>
          <a:lstStyle>
            <a:lvl1pPr algn="l">
              <a:lnSpc>
                <a:spcPts val="6000"/>
              </a:lnSpc>
              <a:defRPr sz="6600" b="1" cap="all" spc="-110" baseline="0">
                <a:solidFill>
                  <a:schemeClr val="tx1"/>
                </a:solidFill>
                <a:latin typeface="Arial"/>
                <a:cs typeface="Arial"/>
              </a:defRPr>
            </a:lvl1pPr>
          </a:lstStyle>
          <a:p>
            <a:r>
              <a:rPr lang="en-US" dirty="0"/>
              <a:t>Click to edit Master title style</a:t>
            </a:r>
          </a:p>
        </p:txBody>
      </p:sp>
      <p:sp>
        <p:nvSpPr>
          <p:cNvPr id="15" name="Text Placeholder 2"/>
          <p:cNvSpPr>
            <a:spLocks noGrp="1"/>
          </p:cNvSpPr>
          <p:nvPr>
            <p:ph type="body" sz="quarter" idx="10"/>
          </p:nvPr>
        </p:nvSpPr>
        <p:spPr>
          <a:xfrm>
            <a:off x="762029" y="7569193"/>
            <a:ext cx="10245084" cy="1693333"/>
          </a:xfrm>
          <a:prstGeom prst="rect">
            <a:avLst/>
          </a:prstGeom>
        </p:spPr>
        <p:txBody>
          <a:bodyPr vert="horz" tIns="0"/>
          <a:lstStyle>
            <a:lvl1pPr marL="0" indent="0" algn="l">
              <a:lnSpc>
                <a:spcPct val="100000"/>
              </a:lnSpc>
              <a:buNone/>
              <a:defRPr sz="4200" b="1" i="0" cap="all" baseline="0">
                <a:solidFill>
                  <a:schemeClr val="bg1">
                    <a:lumMod val="75000"/>
                    <a:lumOff val="25000"/>
                  </a:schemeClr>
                </a:solidFill>
              </a:defRPr>
            </a:lvl1pPr>
          </a:lstStyle>
          <a:p>
            <a:pPr lvl="0"/>
            <a:r>
              <a:rPr lang="en-US" dirty="0"/>
              <a:t>Click to edit Master text style</a:t>
            </a:r>
          </a:p>
        </p:txBody>
      </p:sp>
    </p:spTree>
    <p:extLst>
      <p:ext uri="{BB962C8B-B14F-4D97-AF65-F5344CB8AC3E}">
        <p14:creationId xmlns:p14="http://schemas.microsoft.com/office/powerpoint/2010/main" val="283515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Quote - footer- light">
    <p:spTree>
      <p:nvGrpSpPr>
        <p:cNvPr id="1" name=""/>
        <p:cNvGrpSpPr/>
        <p:nvPr/>
      </p:nvGrpSpPr>
      <p:grpSpPr>
        <a:xfrm>
          <a:off x="0" y="0"/>
          <a:ext cx="0" cy="0"/>
          <a:chOff x="0" y="0"/>
          <a:chExt cx="0" cy="0"/>
        </a:xfrm>
      </p:grpSpPr>
      <p:sp>
        <p:nvSpPr>
          <p:cNvPr id="19" name="Title 1"/>
          <p:cNvSpPr>
            <a:spLocks noGrp="1"/>
          </p:cNvSpPr>
          <p:nvPr>
            <p:ph type="title"/>
          </p:nvPr>
        </p:nvSpPr>
        <p:spPr>
          <a:xfrm>
            <a:off x="762031" y="778926"/>
            <a:ext cx="10245082" cy="4758268"/>
          </a:xfrm>
          <a:prstGeom prst="rect">
            <a:avLst/>
          </a:prstGeom>
        </p:spPr>
        <p:txBody>
          <a:bodyPr bIns="0" anchor="t"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15" name="Text Placeholder 2"/>
          <p:cNvSpPr>
            <a:spLocks noGrp="1"/>
          </p:cNvSpPr>
          <p:nvPr>
            <p:ph type="body" sz="quarter" idx="10"/>
          </p:nvPr>
        </p:nvSpPr>
        <p:spPr>
          <a:xfrm>
            <a:off x="762030" y="5740393"/>
            <a:ext cx="10245084" cy="1693333"/>
          </a:xfrm>
          <a:prstGeom prst="rect">
            <a:avLst/>
          </a:prstGeom>
        </p:spPr>
        <p:txBody>
          <a:bodyPr vert="horz" tIns="0"/>
          <a:lstStyle>
            <a:lvl1pPr marL="0" indent="0" algn="l">
              <a:lnSpc>
                <a:spcPct val="100000"/>
              </a:lnSpc>
              <a:buNone/>
              <a:defRPr sz="3600" b="1" i="0" cap="all" baseline="0">
                <a:solidFill>
                  <a:srgbClr val="504C4C"/>
                </a:solidFill>
              </a:defRPr>
            </a:lvl1pPr>
          </a:lstStyle>
          <a:p>
            <a:pPr lvl="0"/>
            <a:r>
              <a:rPr lang="en-US" dirty="0"/>
              <a:t>Click to edit Master text style</a:t>
            </a:r>
          </a:p>
        </p:txBody>
      </p:sp>
      <p:pic>
        <p:nvPicPr>
          <p:cNvPr id="9"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16" name="Straight Connector 15"/>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3"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11873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ighlights - light">
    <p:spTree>
      <p:nvGrpSpPr>
        <p:cNvPr id="1" name=""/>
        <p:cNvGrpSpPr/>
        <p:nvPr/>
      </p:nvGrpSpPr>
      <p:grpSpPr>
        <a:xfrm>
          <a:off x="0" y="0"/>
          <a:ext cx="0" cy="0"/>
          <a:chOff x="0" y="0"/>
          <a:chExt cx="0" cy="0"/>
        </a:xfrm>
      </p:grpSpPr>
      <p:pic>
        <p:nvPicPr>
          <p:cNvPr id="20"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77729" y="8607425"/>
            <a:ext cx="1215857" cy="704467"/>
          </a:xfrm>
          <a:prstGeom prst="rect">
            <a:avLst/>
          </a:prstGeom>
          <a:noFill/>
          <a:ln w="9525">
            <a:noFill/>
            <a:miter lim="800000"/>
            <a:headEnd/>
            <a:tailEnd/>
          </a:ln>
        </p:spPr>
      </p:pic>
      <p:cxnSp>
        <p:nvCxnSpPr>
          <p:cNvPr id="23" name="Straight Connector 22"/>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 Placeholder 2"/>
          <p:cNvSpPr>
            <a:spLocks noGrp="1"/>
          </p:cNvSpPr>
          <p:nvPr>
            <p:ph type="body" sz="quarter" idx="10"/>
          </p:nvPr>
        </p:nvSpPr>
        <p:spPr>
          <a:xfrm>
            <a:off x="762030" y="643468"/>
            <a:ext cx="11574434" cy="609600"/>
          </a:xfrm>
          <a:prstGeom prst="rect">
            <a:avLst/>
          </a:prstGeom>
        </p:spPr>
        <p:txBody>
          <a:bodyPr vert="horz" tIns="0"/>
          <a:lstStyle>
            <a:lvl1pPr marL="0" indent="0" algn="l">
              <a:lnSpc>
                <a:spcPct val="100000"/>
              </a:lnSpc>
              <a:buNone/>
              <a:defRPr sz="3600" b="1" i="0" cap="all" baseline="0">
                <a:solidFill>
                  <a:schemeClr val="tx1"/>
                </a:solidFill>
              </a:defRPr>
            </a:lvl1pPr>
          </a:lstStyle>
          <a:p>
            <a:pPr lvl="0"/>
            <a:r>
              <a:rPr lang="en-US" dirty="0"/>
              <a:t>Click to edit Master text style</a:t>
            </a:r>
          </a:p>
        </p:txBody>
      </p:sp>
      <p:sp>
        <p:nvSpPr>
          <p:cNvPr id="26" name="Text Placeholder 2"/>
          <p:cNvSpPr>
            <a:spLocks noGrp="1"/>
          </p:cNvSpPr>
          <p:nvPr>
            <p:ph type="body" sz="quarter" idx="18"/>
          </p:nvPr>
        </p:nvSpPr>
        <p:spPr>
          <a:xfrm>
            <a:off x="762030" y="1475318"/>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27" name="Text Placeholder 2"/>
          <p:cNvSpPr>
            <a:spLocks noGrp="1"/>
          </p:cNvSpPr>
          <p:nvPr>
            <p:ph type="body" sz="quarter" idx="19"/>
          </p:nvPr>
        </p:nvSpPr>
        <p:spPr>
          <a:xfrm>
            <a:off x="762030" y="2307169"/>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28" name="Text Placeholder 2"/>
          <p:cNvSpPr>
            <a:spLocks noGrp="1"/>
          </p:cNvSpPr>
          <p:nvPr>
            <p:ph type="body" sz="quarter" idx="20"/>
          </p:nvPr>
        </p:nvSpPr>
        <p:spPr>
          <a:xfrm>
            <a:off x="762030" y="3136902"/>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29" name="Text Placeholder 2"/>
          <p:cNvSpPr>
            <a:spLocks noGrp="1"/>
          </p:cNvSpPr>
          <p:nvPr>
            <p:ph type="body" sz="quarter" idx="21"/>
          </p:nvPr>
        </p:nvSpPr>
        <p:spPr>
          <a:xfrm>
            <a:off x="762030" y="3949703"/>
            <a:ext cx="11574434" cy="609600"/>
          </a:xfrm>
          <a:prstGeom prst="rect">
            <a:avLst/>
          </a:prstGeom>
        </p:spPr>
        <p:txBody>
          <a:bodyPr vert="horz" tIns="0"/>
          <a:lstStyle>
            <a:lvl1pPr marL="0" indent="0" algn="l">
              <a:lnSpc>
                <a:spcPct val="100000"/>
              </a:lnSpc>
              <a:buNone/>
              <a:defRPr sz="3600" b="1" i="0" cap="all" baseline="0">
                <a:solidFill>
                  <a:schemeClr val="bg1">
                    <a:lumMod val="75000"/>
                    <a:lumOff val="25000"/>
                  </a:schemeClr>
                </a:solidFill>
              </a:defRPr>
            </a:lvl1pPr>
          </a:lstStyle>
          <a:p>
            <a:pPr lvl="0"/>
            <a:r>
              <a:rPr lang="en-US" dirty="0"/>
              <a:t>Click to edit Master text style</a:t>
            </a:r>
          </a:p>
        </p:txBody>
      </p:sp>
      <p:sp>
        <p:nvSpPr>
          <p:cNvPr id="12" name="Text Placeholder 2"/>
          <p:cNvSpPr>
            <a:spLocks noGrp="1"/>
          </p:cNvSpPr>
          <p:nvPr>
            <p:ph type="body" sz="quarter" idx="16"/>
          </p:nvPr>
        </p:nvSpPr>
        <p:spPr>
          <a:xfrm>
            <a:off x="881063" y="9025333"/>
            <a:ext cx="7797153" cy="377945"/>
          </a:xfrm>
          <a:prstGeom prst="rect">
            <a:avLst/>
          </a:prstGeom>
        </p:spPr>
        <p:txBody>
          <a:bodyPr vert="horz" lIns="0" tIns="0" rIns="0" bIns="0" anchor="ctr" anchorCtr="0"/>
          <a:lstStyle>
            <a:lvl1pPr marL="0" indent="0" algn="l">
              <a:lnSpc>
                <a:spcPct val="150000"/>
              </a:lnSpc>
              <a:buNone/>
              <a:defRPr sz="1200" b="0" i="0" cap="all" spc="100" baseline="0">
                <a:solidFill>
                  <a:schemeClr val="bg1">
                    <a:lumMod val="75000"/>
                    <a:lumOff val="25000"/>
                  </a:schemeClr>
                </a:solidFill>
              </a:defRPr>
            </a:lvl1pPr>
          </a:lstStyle>
          <a:p>
            <a:pPr lvl="0"/>
            <a:r>
              <a:rPr lang="en-US" dirty="0"/>
              <a:t>Click to edit Master text style</a:t>
            </a:r>
          </a:p>
        </p:txBody>
      </p:sp>
      <p:sp>
        <p:nvSpPr>
          <p:cNvPr id="13" name="Text Placeholder 2"/>
          <p:cNvSpPr>
            <a:spLocks noGrp="1"/>
          </p:cNvSpPr>
          <p:nvPr>
            <p:ph type="body" sz="quarter" idx="17" hasCustomPrompt="1"/>
          </p:nvPr>
        </p:nvSpPr>
        <p:spPr>
          <a:xfrm>
            <a:off x="8678216" y="9025334"/>
            <a:ext cx="2069789"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75000"/>
                    <a:lumOff val="2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60427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Text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91895"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91895"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pic>
        <p:nvPicPr>
          <p:cNvPr id="12"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5" name="Straight Connector 14"/>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3"/>
          <p:cNvSpPr>
            <a:spLocks noGrp="1"/>
          </p:cNvSpPr>
          <p:nvPr>
            <p:ph sz="half" idx="18"/>
          </p:nvPr>
        </p:nvSpPr>
        <p:spPr>
          <a:xfrm>
            <a:off x="762030"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chemeClr val="accent3">
                    <a:lumMod val="60000"/>
                    <a:lumOff val="40000"/>
                  </a:schemeClr>
                </a:solidFill>
                <a:latin typeface="Arial"/>
                <a:cs typeface="Arial"/>
              </a:defRPr>
            </a:lvl2pPr>
            <a:lvl3pPr marL="982663" indent="-271463">
              <a:lnSpc>
                <a:spcPts val="4000"/>
              </a:lnSpc>
              <a:spcBef>
                <a:spcPts val="0"/>
              </a:spcBef>
              <a:spcAft>
                <a:spcPts val="600"/>
              </a:spcAft>
              <a:buSzPct val="92000"/>
              <a:buFont typeface="Arial"/>
              <a:buChar char="•"/>
              <a:defRPr sz="2800" spc="-70">
                <a:solidFill>
                  <a:schemeClr val="accent3">
                    <a:lumMod val="60000"/>
                    <a:lumOff val="40000"/>
                  </a:schemeClr>
                </a:solidFill>
                <a:latin typeface="Arial"/>
                <a:cs typeface="Arial"/>
              </a:defRPr>
            </a:lvl3pPr>
            <a:lvl4pPr marL="1338263" indent="-254000">
              <a:lnSpc>
                <a:spcPts val="4000"/>
              </a:lnSpc>
              <a:spcBef>
                <a:spcPts val="0"/>
              </a:spcBef>
              <a:spcAft>
                <a:spcPts val="600"/>
              </a:spcAft>
              <a:defRPr sz="2800" spc="-70">
                <a:solidFill>
                  <a:schemeClr val="accent3">
                    <a:lumMod val="60000"/>
                    <a:lumOff val="40000"/>
                  </a:schemeClr>
                </a:solidFill>
                <a:latin typeface="Arial"/>
                <a:cs typeface="Arial"/>
              </a:defRPr>
            </a:lvl4pPr>
            <a:lvl5pPr marL="1795463" indent="-355600">
              <a:lnSpc>
                <a:spcPts val="4000"/>
              </a:lnSpc>
              <a:spcBef>
                <a:spcPts val="0"/>
              </a:spcBef>
              <a:spcAft>
                <a:spcPts val="600"/>
              </a:spcAft>
              <a:defRPr sz="2800" spc="-70">
                <a:solidFill>
                  <a:schemeClr val="accent3">
                    <a:lumMod val="60000"/>
                    <a:lumOff val="40000"/>
                  </a:schemeClr>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3"/>
          <p:cNvSpPr>
            <a:spLocks noGrp="1"/>
          </p:cNvSpPr>
          <p:nvPr>
            <p:ph sz="half" idx="19"/>
          </p:nvPr>
        </p:nvSpPr>
        <p:spPr>
          <a:xfrm>
            <a:off x="6833433"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rgbClr val="009DAC"/>
                </a:solidFill>
                <a:latin typeface="Arial"/>
                <a:cs typeface="Arial"/>
              </a:defRPr>
            </a:lvl1pPr>
            <a:lvl2pPr marL="0" indent="0">
              <a:lnSpc>
                <a:spcPts val="4000"/>
              </a:lnSpc>
              <a:spcBef>
                <a:spcPts val="0"/>
              </a:spcBef>
              <a:spcAft>
                <a:spcPts val="600"/>
              </a:spcAft>
              <a:buFontTx/>
              <a:buNone/>
              <a:defRPr sz="2800" b="0" i="0" spc="-70">
                <a:solidFill>
                  <a:schemeClr val="accent3">
                    <a:lumMod val="60000"/>
                    <a:lumOff val="40000"/>
                  </a:schemeClr>
                </a:solidFill>
                <a:latin typeface="Arial"/>
                <a:cs typeface="Arial"/>
              </a:defRPr>
            </a:lvl2pPr>
            <a:lvl3pPr marL="982663" indent="-271463">
              <a:lnSpc>
                <a:spcPts val="4000"/>
              </a:lnSpc>
              <a:spcBef>
                <a:spcPts val="0"/>
              </a:spcBef>
              <a:spcAft>
                <a:spcPts val="600"/>
              </a:spcAft>
              <a:buSzPct val="92000"/>
              <a:buFont typeface="Arial"/>
              <a:buChar char="•"/>
              <a:defRPr sz="2800" spc="-70">
                <a:solidFill>
                  <a:schemeClr val="accent3">
                    <a:lumMod val="60000"/>
                    <a:lumOff val="40000"/>
                  </a:schemeClr>
                </a:solidFill>
                <a:latin typeface="Arial"/>
                <a:cs typeface="Arial"/>
              </a:defRPr>
            </a:lvl3pPr>
            <a:lvl4pPr marL="1338263" indent="-254000">
              <a:lnSpc>
                <a:spcPts val="4000"/>
              </a:lnSpc>
              <a:spcBef>
                <a:spcPts val="0"/>
              </a:spcBef>
              <a:spcAft>
                <a:spcPts val="600"/>
              </a:spcAft>
              <a:defRPr sz="2800" spc="-70">
                <a:solidFill>
                  <a:schemeClr val="accent3">
                    <a:lumMod val="60000"/>
                    <a:lumOff val="40000"/>
                  </a:schemeClr>
                </a:solidFill>
                <a:latin typeface="Arial"/>
                <a:cs typeface="Arial"/>
              </a:defRPr>
            </a:lvl4pPr>
            <a:lvl5pPr marL="1795463" indent="-355600">
              <a:lnSpc>
                <a:spcPts val="4000"/>
              </a:lnSpc>
              <a:spcBef>
                <a:spcPts val="0"/>
              </a:spcBef>
              <a:spcAft>
                <a:spcPts val="600"/>
              </a:spcAft>
              <a:defRPr sz="2800" spc="-70">
                <a:solidFill>
                  <a:schemeClr val="accent3">
                    <a:lumMod val="60000"/>
                    <a:lumOff val="40000"/>
                  </a:schemeClr>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9"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276415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small - footer-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1" y="761992"/>
            <a:ext cx="11591894" cy="844175"/>
          </a:xfrm>
          <a:prstGeom prst="rect">
            <a:avLst/>
          </a:prstGeom>
        </p:spPr>
        <p:txBody>
          <a:bodyPr bIns="0" anchor="b" anchorCtr="0"/>
          <a:lstStyle>
            <a:lvl1pPr algn="l">
              <a:lnSpc>
                <a:spcPts val="5500"/>
              </a:lnSpc>
              <a:defRPr sz="5500" b="1" cap="all" spc="-110" baseline="0">
                <a:solidFill>
                  <a:srgbClr val="009DAC"/>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91895"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3" name="SmartArt Placeholder 2"/>
          <p:cNvSpPr>
            <a:spLocks noGrp="1"/>
          </p:cNvSpPr>
          <p:nvPr>
            <p:ph type="dgm" sz="quarter" idx="20"/>
          </p:nvPr>
        </p:nvSpPr>
        <p:spPr>
          <a:xfrm>
            <a:off x="762022" y="2940050"/>
            <a:ext cx="11591903" cy="5502275"/>
          </a:xfrm>
          <a:prstGeom prst="rect">
            <a:avLst/>
          </a:prstGeom>
        </p:spPr>
        <p:txBody>
          <a:bodyPr vert="horz"/>
          <a:lstStyle/>
          <a:p>
            <a:endParaRPr lang="en-US" dirty="0"/>
          </a:p>
        </p:txBody>
      </p:sp>
      <p:pic>
        <p:nvPicPr>
          <p:cNvPr id="10"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4" name="Straight Connector 13"/>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7"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6231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small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74433"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3" name="SmartArt Placeholder 2"/>
          <p:cNvSpPr>
            <a:spLocks noGrp="1"/>
          </p:cNvSpPr>
          <p:nvPr>
            <p:ph type="dgm" sz="quarter" idx="20"/>
          </p:nvPr>
        </p:nvSpPr>
        <p:spPr>
          <a:xfrm>
            <a:off x="762022" y="2940050"/>
            <a:ext cx="11574441" cy="6170083"/>
          </a:xfrm>
          <a:prstGeom prst="rect">
            <a:avLst/>
          </a:prstGeom>
        </p:spPr>
        <p:txBody>
          <a:bodyPr vert="horz"/>
          <a:lstStyle/>
          <a:p>
            <a:endParaRPr lang="en-US" dirty="0"/>
          </a:p>
        </p:txBody>
      </p:sp>
    </p:spTree>
    <p:extLst>
      <p:ext uri="{BB962C8B-B14F-4D97-AF65-F5344CB8AC3E}">
        <p14:creationId xmlns:p14="http://schemas.microsoft.com/office/powerpoint/2010/main" val="1626330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c Large - dark">
    <p:bg>
      <p:bgPr>
        <a:solidFill>
          <a:schemeClr val="bg1"/>
        </a:solidFill>
        <a:effectLst/>
      </p:bgPr>
    </p:bg>
    <p:spTree>
      <p:nvGrpSpPr>
        <p:cNvPr id="1" name=""/>
        <p:cNvGrpSpPr/>
        <p:nvPr/>
      </p:nvGrpSpPr>
      <p:grpSpPr>
        <a:xfrm>
          <a:off x="0" y="0"/>
          <a:ext cx="0" cy="0"/>
          <a:chOff x="0" y="0"/>
          <a:chExt cx="0" cy="0"/>
        </a:xfrm>
      </p:grpSpPr>
      <p:sp>
        <p:nvSpPr>
          <p:cNvPr id="10" name="SmartArt Placeholder 2"/>
          <p:cNvSpPr>
            <a:spLocks noGrp="1"/>
          </p:cNvSpPr>
          <p:nvPr>
            <p:ph type="dgm" sz="quarter" idx="20"/>
          </p:nvPr>
        </p:nvSpPr>
        <p:spPr>
          <a:xfrm>
            <a:off x="863600" y="739551"/>
            <a:ext cx="11472862" cy="8302850"/>
          </a:xfrm>
          <a:prstGeom prst="rect">
            <a:avLst/>
          </a:prstGeom>
        </p:spPr>
        <p:txBody>
          <a:bodyPr vert="horz"/>
          <a:lstStyle/>
          <a:p>
            <a:endParaRPr lang="en-US" dirty="0"/>
          </a:p>
        </p:txBody>
      </p:sp>
    </p:spTree>
    <p:extLst>
      <p:ext uri="{BB962C8B-B14F-4D97-AF65-F5344CB8AC3E}">
        <p14:creationId xmlns:p14="http://schemas.microsoft.com/office/powerpoint/2010/main" val="154641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Pic + Text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91895"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74433"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pic>
        <p:nvPicPr>
          <p:cNvPr id="12"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6" name="Straight Connector 15"/>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half" idx="20"/>
          </p:nvPr>
        </p:nvSpPr>
        <p:spPr>
          <a:xfrm>
            <a:off x="6833433" y="2940049"/>
            <a:ext cx="5520492" cy="5498395"/>
          </a:xfrm>
          <a:prstGeom prst="rect">
            <a:avLst/>
          </a:prstGeom>
        </p:spPr>
        <p:txBody>
          <a:bodyPr anchor="t" anchorCtr="0"/>
          <a:lstStyle>
            <a:lvl1pPr marL="0" marR="0" indent="0" algn="l" defTabSz="649288" rtl="0" eaLnBrk="1" fontAlgn="base" latinLnBrk="0" hangingPunct="1">
              <a:lnSpc>
                <a:spcPts val="4000"/>
              </a:lnSpc>
              <a:spcBef>
                <a:spcPts val="0"/>
              </a:spcBef>
              <a:spcAft>
                <a:spcPts val="1200"/>
              </a:spcAft>
              <a:buClrTx/>
              <a:buSzTx/>
              <a:buFont typeface="Arial" charset="0"/>
              <a:buNone/>
              <a:tabLst/>
              <a:defRPr sz="2800" b="1" i="0" cap="none" spc="-70">
                <a:solidFill>
                  <a:schemeClr val="tx1"/>
                </a:solidFill>
                <a:latin typeface="Arial"/>
                <a:cs typeface="Arial"/>
              </a:defRPr>
            </a:lvl1pPr>
            <a:lvl2pPr marL="0" indent="0">
              <a:lnSpc>
                <a:spcPts val="4000"/>
              </a:lnSpc>
              <a:spcBef>
                <a:spcPts val="0"/>
              </a:spcBef>
              <a:spcAft>
                <a:spcPts val="600"/>
              </a:spcAft>
              <a:buFontTx/>
              <a:buNone/>
              <a:defRPr sz="2800" b="0" i="0" spc="-70">
                <a:solidFill>
                  <a:schemeClr val="accent3">
                    <a:lumMod val="60000"/>
                    <a:lumOff val="40000"/>
                  </a:schemeClr>
                </a:solidFill>
                <a:latin typeface="Arial"/>
                <a:cs typeface="Arial"/>
              </a:defRPr>
            </a:lvl2pPr>
            <a:lvl3pPr marL="982663" indent="-271463">
              <a:lnSpc>
                <a:spcPts val="4000"/>
              </a:lnSpc>
              <a:spcBef>
                <a:spcPts val="0"/>
              </a:spcBef>
              <a:spcAft>
                <a:spcPts val="600"/>
              </a:spcAft>
              <a:buSzPct val="92000"/>
              <a:buFont typeface="Arial"/>
              <a:buChar char="•"/>
              <a:defRPr sz="2800" spc="-70">
                <a:solidFill>
                  <a:schemeClr val="accent3">
                    <a:lumMod val="60000"/>
                    <a:lumOff val="40000"/>
                  </a:schemeClr>
                </a:solidFill>
                <a:latin typeface="Arial"/>
                <a:cs typeface="Arial"/>
              </a:defRPr>
            </a:lvl3pPr>
            <a:lvl4pPr marL="1338263" indent="-254000">
              <a:lnSpc>
                <a:spcPts val="4000"/>
              </a:lnSpc>
              <a:spcBef>
                <a:spcPts val="0"/>
              </a:spcBef>
              <a:spcAft>
                <a:spcPts val="600"/>
              </a:spcAft>
              <a:defRPr sz="2800" spc="-70">
                <a:solidFill>
                  <a:schemeClr val="accent3">
                    <a:lumMod val="60000"/>
                    <a:lumOff val="40000"/>
                  </a:schemeClr>
                </a:solidFill>
                <a:latin typeface="Arial"/>
                <a:cs typeface="Arial"/>
              </a:defRPr>
            </a:lvl4pPr>
            <a:lvl5pPr marL="1795463" indent="-355600">
              <a:lnSpc>
                <a:spcPts val="4000"/>
              </a:lnSpc>
              <a:spcBef>
                <a:spcPts val="0"/>
              </a:spcBef>
              <a:spcAft>
                <a:spcPts val="600"/>
              </a:spcAft>
              <a:defRPr sz="2800" spc="-70">
                <a:solidFill>
                  <a:schemeClr val="accent3">
                    <a:lumMod val="60000"/>
                    <a:lumOff val="40000"/>
                  </a:schemeClr>
                </a:solidFill>
                <a:latin typeface="Arial"/>
                <a:cs typeface="Arial"/>
              </a:defRPr>
            </a:lvl5pPr>
            <a:lvl6pPr>
              <a:defRPr sz="2300"/>
            </a:lvl6pPr>
            <a:lvl7pPr>
              <a:defRPr sz="2300"/>
            </a:lvl7pPr>
            <a:lvl8pPr>
              <a:defRPr sz="2300"/>
            </a:lvl8pPr>
            <a:lvl9pPr>
              <a:defRPr sz="2300"/>
            </a:lvl9pPr>
          </a:lstStyle>
          <a:p>
            <a:pPr marL="0" marR="0" lvl="0" indent="0" algn="l" defTabSz="649288" rtl="0" eaLnBrk="1" fontAlgn="base" latinLnBrk="0" hangingPunct="1">
              <a:lnSpc>
                <a:spcPts val="4000"/>
              </a:lnSpc>
              <a:spcBef>
                <a:spcPts val="0"/>
              </a:spcBef>
              <a:spcAft>
                <a:spcPts val="1200"/>
              </a:spcAft>
              <a:buClrTx/>
              <a:buSzTx/>
              <a:buFont typeface="Arial" charset="0"/>
              <a:buNone/>
              <a:tabLst/>
              <a:defRPr/>
            </a:pPr>
            <a:r>
              <a:rPr lang="en-US" dirty="0"/>
              <a:t>Click to edit Master text style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p:cNvSpPr>
            <a:spLocks noGrp="1"/>
          </p:cNvSpPr>
          <p:nvPr>
            <p:ph type="pic" sz="quarter" idx="19"/>
          </p:nvPr>
        </p:nvSpPr>
        <p:spPr>
          <a:xfrm>
            <a:off x="863604" y="2940051"/>
            <a:ext cx="5560610" cy="5487988"/>
          </a:xfrm>
          <a:prstGeom prst="rect">
            <a:avLst/>
          </a:prstGeom>
        </p:spPr>
        <p:txBody>
          <a:bodyPr vert="horz"/>
          <a:lstStyle/>
          <a:p>
            <a:endParaRPr lang="en-US"/>
          </a:p>
        </p:txBody>
      </p:sp>
      <p:sp>
        <p:nvSpPr>
          <p:cNvPr id="18"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9"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367846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Pics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74433"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3" name="Picture Placeholder 2"/>
          <p:cNvSpPr>
            <a:spLocks noGrp="1"/>
          </p:cNvSpPr>
          <p:nvPr>
            <p:ph type="pic" sz="quarter" idx="19"/>
          </p:nvPr>
        </p:nvSpPr>
        <p:spPr>
          <a:xfrm>
            <a:off x="863604" y="2940051"/>
            <a:ext cx="5560610" cy="5487988"/>
          </a:xfrm>
          <a:prstGeom prst="rect">
            <a:avLst/>
          </a:prstGeom>
        </p:spPr>
        <p:txBody>
          <a:bodyPr vert="horz"/>
          <a:lstStyle/>
          <a:p>
            <a:endParaRPr lang="en-US"/>
          </a:p>
        </p:txBody>
      </p:sp>
      <p:sp>
        <p:nvSpPr>
          <p:cNvPr id="14" name="Picture Placeholder 2"/>
          <p:cNvSpPr>
            <a:spLocks noGrp="1"/>
          </p:cNvSpPr>
          <p:nvPr>
            <p:ph type="pic" sz="quarter" idx="20"/>
          </p:nvPr>
        </p:nvSpPr>
        <p:spPr>
          <a:xfrm>
            <a:off x="6775853" y="2940051"/>
            <a:ext cx="5560610" cy="5487988"/>
          </a:xfrm>
          <a:prstGeom prst="rect">
            <a:avLst/>
          </a:prstGeom>
        </p:spPr>
        <p:txBody>
          <a:bodyPr vert="horz"/>
          <a:lstStyle/>
          <a:p>
            <a:endParaRPr lang="en-US"/>
          </a:p>
        </p:txBody>
      </p: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17" name="Straight Connector 16"/>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19"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1751823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ics + Captions - Dark">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762030" y="761992"/>
            <a:ext cx="11574433" cy="844175"/>
          </a:xfrm>
          <a:prstGeom prst="rect">
            <a:avLst/>
          </a:prstGeom>
        </p:spPr>
        <p:txBody>
          <a:bodyPr bIns="0" anchor="b" anchorCtr="0"/>
          <a:lstStyle>
            <a:lvl1pPr algn="l">
              <a:lnSpc>
                <a:spcPts val="5500"/>
              </a:lnSpc>
              <a:defRPr sz="5500" b="1" cap="all" spc="-110" baseline="0">
                <a:solidFill>
                  <a:schemeClr val="tx1"/>
                </a:solidFill>
                <a:latin typeface="Arial"/>
                <a:cs typeface="Arial"/>
              </a:defRPr>
            </a:lvl1pPr>
          </a:lstStyle>
          <a:p>
            <a:r>
              <a:rPr lang="en-US" dirty="0"/>
              <a:t>Click to edit Master title style</a:t>
            </a:r>
          </a:p>
        </p:txBody>
      </p:sp>
      <p:sp>
        <p:nvSpPr>
          <p:cNvPr id="9" name="Text Placeholder 2"/>
          <p:cNvSpPr>
            <a:spLocks noGrp="1"/>
          </p:cNvSpPr>
          <p:nvPr>
            <p:ph type="body" sz="quarter" idx="10"/>
          </p:nvPr>
        </p:nvSpPr>
        <p:spPr>
          <a:xfrm>
            <a:off x="762030" y="1606168"/>
            <a:ext cx="11574433" cy="781425"/>
          </a:xfrm>
          <a:prstGeom prst="rect">
            <a:avLst/>
          </a:prstGeom>
        </p:spPr>
        <p:txBody>
          <a:bodyPr vert="horz" tIns="0"/>
          <a:lstStyle>
            <a:lvl1pPr marL="0" indent="0" algn="l">
              <a:lnSpc>
                <a:spcPts val="5500"/>
              </a:lnSpc>
              <a:buNone/>
              <a:defRPr sz="5500" b="1" i="0" cap="all" baseline="0">
                <a:solidFill>
                  <a:schemeClr val="accent5"/>
                </a:solidFill>
              </a:defRPr>
            </a:lvl1pPr>
          </a:lstStyle>
          <a:p>
            <a:pPr lvl="0"/>
            <a:r>
              <a:rPr lang="en-US" dirty="0"/>
              <a:t>Click to edit Master text style</a:t>
            </a:r>
          </a:p>
        </p:txBody>
      </p:sp>
      <p:sp>
        <p:nvSpPr>
          <p:cNvPr id="18" name="Picture Placeholder 2"/>
          <p:cNvSpPr>
            <a:spLocks noGrp="1"/>
          </p:cNvSpPr>
          <p:nvPr>
            <p:ph type="pic" sz="quarter" idx="24"/>
          </p:nvPr>
        </p:nvSpPr>
        <p:spPr>
          <a:xfrm>
            <a:off x="882687" y="2928937"/>
            <a:ext cx="2620081" cy="2603495"/>
          </a:xfrm>
          <a:prstGeom prst="rect">
            <a:avLst/>
          </a:prstGeom>
        </p:spPr>
        <p:txBody>
          <a:bodyPr vert="horz"/>
          <a:lstStyle>
            <a:lvl1pPr marL="0" indent="0">
              <a:buNone/>
              <a:defRPr/>
            </a:lvl1pPr>
          </a:lstStyle>
          <a:p>
            <a:endParaRPr lang="en-US" dirty="0"/>
          </a:p>
        </p:txBody>
      </p:sp>
      <p:sp>
        <p:nvSpPr>
          <p:cNvPr id="26" name="Text Placeholder 2"/>
          <p:cNvSpPr>
            <a:spLocks noGrp="1"/>
          </p:cNvSpPr>
          <p:nvPr>
            <p:ph type="body" sz="quarter" idx="29"/>
          </p:nvPr>
        </p:nvSpPr>
        <p:spPr>
          <a:xfrm>
            <a:off x="3759353" y="6056604"/>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31" name="Text Placeholder 2"/>
          <p:cNvSpPr>
            <a:spLocks noGrp="1"/>
          </p:cNvSpPr>
          <p:nvPr>
            <p:ph type="body" sz="quarter" idx="31"/>
          </p:nvPr>
        </p:nvSpPr>
        <p:spPr>
          <a:xfrm>
            <a:off x="3759353" y="3160999"/>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32" name="Text Placeholder 2"/>
          <p:cNvSpPr>
            <a:spLocks noGrp="1"/>
          </p:cNvSpPr>
          <p:nvPr>
            <p:ph type="body" sz="quarter" idx="32"/>
          </p:nvPr>
        </p:nvSpPr>
        <p:spPr>
          <a:xfrm>
            <a:off x="9646042" y="6056604"/>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sp>
        <p:nvSpPr>
          <p:cNvPr id="34" name="Text Placeholder 2"/>
          <p:cNvSpPr>
            <a:spLocks noGrp="1"/>
          </p:cNvSpPr>
          <p:nvPr>
            <p:ph type="body" sz="quarter" idx="33"/>
          </p:nvPr>
        </p:nvSpPr>
        <p:spPr>
          <a:xfrm>
            <a:off x="9646042" y="3178461"/>
            <a:ext cx="2692510" cy="2371434"/>
          </a:xfrm>
          <a:prstGeom prst="rect">
            <a:avLst/>
          </a:prstGeom>
        </p:spPr>
        <p:txBody>
          <a:bodyPr vert="horz" lIns="0" tIns="0" rIns="0" bIns="0" anchor="b" anchorCtr="0"/>
          <a:lstStyle>
            <a:lvl1pPr marL="0" indent="0" algn="l">
              <a:lnSpc>
                <a:spcPct val="100000"/>
              </a:lnSpc>
              <a:buNone/>
              <a:defRPr sz="1800" b="0" i="0" kern="1200" cap="all" spc="30" baseline="0">
                <a:solidFill>
                  <a:schemeClr val="accent4">
                    <a:lumMod val="25000"/>
                    <a:lumOff val="75000"/>
                  </a:schemeClr>
                </a:solidFill>
              </a:defRPr>
            </a:lvl1pPr>
          </a:lstStyle>
          <a:p>
            <a:pPr lvl="0"/>
            <a:r>
              <a:rPr lang="en-US" dirty="0"/>
              <a:t>Click to edit Master text style</a:t>
            </a:r>
          </a:p>
        </p:txBody>
      </p:sp>
      <p:pic>
        <p:nvPicPr>
          <p:cNvPr id="1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1177729" y="8607425"/>
            <a:ext cx="1215858" cy="704467"/>
          </a:xfrm>
          <a:prstGeom prst="rect">
            <a:avLst/>
          </a:prstGeom>
          <a:noFill/>
          <a:ln w="9525">
            <a:noFill/>
            <a:miter lim="800000"/>
            <a:headEnd/>
            <a:tailEnd/>
          </a:ln>
        </p:spPr>
      </p:pic>
      <p:cxnSp>
        <p:nvCxnSpPr>
          <p:cNvPr id="25" name="Straight Connector 24"/>
          <p:cNvCxnSpPr/>
          <p:nvPr userDrawn="1"/>
        </p:nvCxnSpPr>
        <p:spPr>
          <a:xfrm>
            <a:off x="884322" y="8926286"/>
            <a:ext cx="98636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Picture Placeholder 2"/>
          <p:cNvSpPr>
            <a:spLocks noGrp="1"/>
          </p:cNvSpPr>
          <p:nvPr>
            <p:ph type="pic" sz="quarter" idx="34"/>
          </p:nvPr>
        </p:nvSpPr>
        <p:spPr>
          <a:xfrm>
            <a:off x="882687" y="5821893"/>
            <a:ext cx="2620081" cy="2603495"/>
          </a:xfrm>
          <a:prstGeom prst="rect">
            <a:avLst/>
          </a:prstGeom>
        </p:spPr>
        <p:txBody>
          <a:bodyPr vert="horz"/>
          <a:lstStyle>
            <a:lvl1pPr marL="0" indent="0">
              <a:buNone/>
              <a:defRPr/>
            </a:lvl1pPr>
          </a:lstStyle>
          <a:p>
            <a:endParaRPr lang="en-US" dirty="0"/>
          </a:p>
        </p:txBody>
      </p:sp>
      <p:sp>
        <p:nvSpPr>
          <p:cNvPr id="35" name="Picture Placeholder 2"/>
          <p:cNvSpPr>
            <a:spLocks noGrp="1"/>
          </p:cNvSpPr>
          <p:nvPr>
            <p:ph type="pic" sz="quarter" idx="35"/>
          </p:nvPr>
        </p:nvSpPr>
        <p:spPr>
          <a:xfrm>
            <a:off x="6788305" y="2928937"/>
            <a:ext cx="2620081" cy="2603495"/>
          </a:xfrm>
          <a:prstGeom prst="rect">
            <a:avLst/>
          </a:prstGeom>
        </p:spPr>
        <p:txBody>
          <a:bodyPr vert="horz"/>
          <a:lstStyle>
            <a:lvl1pPr marL="0" indent="0">
              <a:buNone/>
              <a:defRPr/>
            </a:lvl1pPr>
          </a:lstStyle>
          <a:p>
            <a:endParaRPr lang="en-US" dirty="0"/>
          </a:p>
        </p:txBody>
      </p:sp>
      <p:sp>
        <p:nvSpPr>
          <p:cNvPr id="36" name="Picture Placeholder 2"/>
          <p:cNvSpPr>
            <a:spLocks noGrp="1"/>
          </p:cNvSpPr>
          <p:nvPr>
            <p:ph type="pic" sz="quarter" idx="36"/>
          </p:nvPr>
        </p:nvSpPr>
        <p:spPr>
          <a:xfrm>
            <a:off x="6788305" y="5821893"/>
            <a:ext cx="2620081" cy="2603495"/>
          </a:xfrm>
          <a:prstGeom prst="rect">
            <a:avLst/>
          </a:prstGeom>
        </p:spPr>
        <p:txBody>
          <a:bodyPr vert="horz"/>
          <a:lstStyle>
            <a:lvl1pPr marL="0" indent="0">
              <a:buNone/>
              <a:defRPr/>
            </a:lvl1pPr>
          </a:lstStyle>
          <a:p>
            <a:endParaRPr lang="en-US" dirty="0"/>
          </a:p>
        </p:txBody>
      </p:sp>
      <p:sp>
        <p:nvSpPr>
          <p:cNvPr id="22" name="Text Placeholder 2"/>
          <p:cNvSpPr>
            <a:spLocks noGrp="1"/>
          </p:cNvSpPr>
          <p:nvPr>
            <p:ph type="body" sz="quarter" idx="15"/>
          </p:nvPr>
        </p:nvSpPr>
        <p:spPr>
          <a:xfrm>
            <a:off x="881063" y="9012777"/>
            <a:ext cx="7684265" cy="390502"/>
          </a:xfrm>
          <a:prstGeom prst="rect">
            <a:avLst/>
          </a:prstGeom>
        </p:spPr>
        <p:txBody>
          <a:bodyPr vert="horz" lIns="0" tIns="0" rIns="0" bIns="0" anchor="ctr" anchorCtr="0"/>
          <a:lstStyle>
            <a:lvl1pPr marL="0" indent="0" algn="l">
              <a:lnSpc>
                <a:spcPct val="150000"/>
              </a:lnSpc>
              <a:buNone/>
              <a:defRPr sz="1200" b="0" i="0" cap="all" spc="100" baseline="0">
                <a:solidFill>
                  <a:schemeClr val="accent5"/>
                </a:solidFill>
              </a:defRPr>
            </a:lvl1pPr>
          </a:lstStyle>
          <a:p>
            <a:pPr lvl="0"/>
            <a:r>
              <a:rPr lang="en-US" dirty="0"/>
              <a:t>Click to edit Master text style</a:t>
            </a:r>
          </a:p>
        </p:txBody>
      </p:sp>
      <p:sp>
        <p:nvSpPr>
          <p:cNvPr id="23" name="Text Placeholder 2"/>
          <p:cNvSpPr>
            <a:spLocks noGrp="1"/>
          </p:cNvSpPr>
          <p:nvPr>
            <p:ph type="body" sz="quarter" idx="16" hasCustomPrompt="1"/>
          </p:nvPr>
        </p:nvSpPr>
        <p:spPr>
          <a:xfrm>
            <a:off x="8565328" y="9025334"/>
            <a:ext cx="2182677" cy="462615"/>
          </a:xfrm>
          <a:prstGeom prst="rect">
            <a:avLst/>
          </a:prstGeom>
        </p:spPr>
        <p:txBody>
          <a:bodyPr vert="horz" lIns="0" tIns="0" rIns="0" bIns="0" anchor="ctr" anchorCtr="0"/>
          <a:lstStyle>
            <a:lvl1pPr marL="0" indent="0" algn="r">
              <a:lnSpc>
                <a:spcPct val="100000"/>
              </a:lnSpc>
              <a:spcBef>
                <a:spcPts val="0"/>
              </a:spcBef>
              <a:buNone/>
              <a:defRPr sz="1000" b="0" i="0" kern="0" cap="none" spc="50" baseline="0">
                <a:solidFill>
                  <a:schemeClr val="bg1">
                    <a:lumMod val="25000"/>
                    <a:lumOff val="75000"/>
                  </a:schemeClr>
                </a:solidFill>
              </a:defRPr>
            </a:lvl1pPr>
          </a:lstStyle>
          <a:p>
            <a:pPr lvl="0"/>
            <a:r>
              <a:rPr lang="en-US" dirty="0" err="1"/>
              <a:t>www.mun.ca</a:t>
            </a:r>
            <a:endParaRPr lang="en-US" dirty="0"/>
          </a:p>
        </p:txBody>
      </p:sp>
    </p:spTree>
    <p:extLst>
      <p:ext uri="{BB962C8B-B14F-4D97-AF65-F5344CB8AC3E}">
        <p14:creationId xmlns:p14="http://schemas.microsoft.com/office/powerpoint/2010/main" val="185907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8" r:id="rId1"/>
    <p:sldLayoutId id="2147483717" r:id="rId2"/>
    <p:sldLayoutId id="2147483731" r:id="rId3"/>
    <p:sldLayoutId id="2147483755" r:id="rId4"/>
    <p:sldLayoutId id="2147483757" r:id="rId5"/>
    <p:sldLayoutId id="2147483756" r:id="rId6"/>
    <p:sldLayoutId id="2147483754" r:id="rId7"/>
    <p:sldLayoutId id="2147483733" r:id="rId8"/>
    <p:sldLayoutId id="2147483735" r:id="rId9"/>
    <p:sldLayoutId id="2147483734" r:id="rId10"/>
    <p:sldLayoutId id="2147483736" r:id="rId11"/>
    <p:sldLayoutId id="2147483737" r:id="rId12"/>
    <p:sldLayoutId id="2147483738" r:id="rId13"/>
    <p:sldLayoutId id="2147483739" r:id="rId14"/>
    <p:sldLayoutId id="2147483741" r:id="rId15"/>
    <p:sldLayoutId id="2147483740" r:id="rId16"/>
    <p:sldLayoutId id="2147483752" r:id="rId17"/>
    <p:sldLayoutId id="2147483742" r:id="rId18"/>
    <p:sldLayoutId id="2147483743" r:id="rId19"/>
    <p:sldLayoutId id="2147483758" r:id="rId20"/>
    <p:sldLayoutId id="2147483759" r:id="rId21"/>
    <p:sldLayoutId id="2147483760" r:id="rId22"/>
    <p:sldLayoutId id="2147483748" r:id="rId23"/>
    <p:sldLayoutId id="2147483749" r:id="rId24"/>
    <p:sldLayoutId id="2147483746" r:id="rId25"/>
    <p:sldLayoutId id="2147483747" r:id="rId26"/>
    <p:sldLayoutId id="2147483750" r:id="rId27"/>
    <p:sldLayoutId id="2147483751" r:id="rId28"/>
    <p:sldLayoutId id="2147483753" r:id="rId29"/>
  </p:sldLayoutIdLst>
  <p:hf hdr="0" dt="0"/>
  <p:txStyles>
    <p:titleStyle>
      <a:lvl1pPr algn="ctr" defTabSz="649288" rtl="0" fontAlgn="base">
        <a:spcBef>
          <a:spcPct val="0"/>
        </a:spcBef>
        <a:spcAft>
          <a:spcPct val="0"/>
        </a:spcAft>
        <a:defRPr sz="6300" kern="1200">
          <a:solidFill>
            <a:schemeClr val="tx1"/>
          </a:solidFill>
          <a:latin typeface="+mj-lt"/>
          <a:ea typeface="ＭＳ Ｐゴシック" charset="0"/>
          <a:cs typeface="ＭＳ Ｐゴシック" charset="0"/>
        </a:defRPr>
      </a:lvl1pPr>
      <a:lvl2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2pPr>
      <a:lvl3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3pPr>
      <a:lvl4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4pPr>
      <a:lvl5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5pPr>
      <a:lvl6pPr marL="4572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6pPr>
      <a:lvl7pPr marL="9144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7pPr>
      <a:lvl8pPr marL="13716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8pPr>
      <a:lvl9pPr marL="18288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9pPr>
    </p:titleStyle>
    <p:body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p:bodyStyle>
    <p:otherStyle>
      <a:defPPr>
        <a:defRPr lang="en-US"/>
      </a:defPPr>
      <a:lvl1pPr marL="0" algn="l" defTabSz="650001" rtl="0" eaLnBrk="1" latinLnBrk="0" hangingPunct="1">
        <a:defRPr sz="2600" kern="1200">
          <a:solidFill>
            <a:schemeClr val="tx1"/>
          </a:solidFill>
          <a:latin typeface="+mn-lt"/>
          <a:ea typeface="+mn-ea"/>
          <a:cs typeface="+mn-cs"/>
        </a:defRPr>
      </a:lvl1pPr>
      <a:lvl2pPr marL="650001" algn="l" defTabSz="650001" rtl="0" eaLnBrk="1" latinLnBrk="0" hangingPunct="1">
        <a:defRPr sz="2600" kern="1200">
          <a:solidFill>
            <a:schemeClr val="tx1"/>
          </a:solidFill>
          <a:latin typeface="+mn-lt"/>
          <a:ea typeface="+mn-ea"/>
          <a:cs typeface="+mn-cs"/>
        </a:defRPr>
      </a:lvl2pPr>
      <a:lvl3pPr marL="1300002" algn="l" defTabSz="650001" rtl="0" eaLnBrk="1" latinLnBrk="0" hangingPunct="1">
        <a:defRPr sz="2600" kern="1200">
          <a:solidFill>
            <a:schemeClr val="tx1"/>
          </a:solidFill>
          <a:latin typeface="+mn-lt"/>
          <a:ea typeface="+mn-ea"/>
          <a:cs typeface="+mn-cs"/>
        </a:defRPr>
      </a:lvl3pPr>
      <a:lvl4pPr marL="1950004" algn="l" defTabSz="650001" rtl="0" eaLnBrk="1" latinLnBrk="0" hangingPunct="1">
        <a:defRPr sz="2600" kern="1200">
          <a:solidFill>
            <a:schemeClr val="tx1"/>
          </a:solidFill>
          <a:latin typeface="+mn-lt"/>
          <a:ea typeface="+mn-ea"/>
          <a:cs typeface="+mn-cs"/>
        </a:defRPr>
      </a:lvl4pPr>
      <a:lvl5pPr marL="2600005" algn="l" defTabSz="650001" rtl="0" eaLnBrk="1" latinLnBrk="0" hangingPunct="1">
        <a:defRPr sz="2600" kern="1200">
          <a:solidFill>
            <a:schemeClr val="tx1"/>
          </a:solidFill>
          <a:latin typeface="+mn-lt"/>
          <a:ea typeface="+mn-ea"/>
          <a:cs typeface="+mn-cs"/>
        </a:defRPr>
      </a:lvl5pPr>
      <a:lvl6pPr marL="3250006" algn="l" defTabSz="650001" rtl="0" eaLnBrk="1" latinLnBrk="0" hangingPunct="1">
        <a:defRPr sz="2600" kern="1200">
          <a:solidFill>
            <a:schemeClr val="tx1"/>
          </a:solidFill>
          <a:latin typeface="+mn-lt"/>
          <a:ea typeface="+mn-ea"/>
          <a:cs typeface="+mn-cs"/>
        </a:defRPr>
      </a:lvl6pPr>
      <a:lvl7pPr marL="3900007" algn="l" defTabSz="650001" rtl="0" eaLnBrk="1" latinLnBrk="0" hangingPunct="1">
        <a:defRPr sz="2600" kern="1200">
          <a:solidFill>
            <a:schemeClr val="tx1"/>
          </a:solidFill>
          <a:latin typeface="+mn-lt"/>
          <a:ea typeface="+mn-ea"/>
          <a:cs typeface="+mn-cs"/>
        </a:defRPr>
      </a:lvl7pPr>
      <a:lvl8pPr marL="4550009" algn="l" defTabSz="650001" rtl="0" eaLnBrk="1" latinLnBrk="0" hangingPunct="1">
        <a:defRPr sz="2600" kern="1200">
          <a:solidFill>
            <a:schemeClr val="tx1"/>
          </a:solidFill>
          <a:latin typeface="+mn-lt"/>
          <a:ea typeface="+mn-ea"/>
          <a:cs typeface="+mn-cs"/>
        </a:defRPr>
      </a:lvl8pPr>
      <a:lvl9pPr marL="5200010" algn="l" defTabSz="65000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3" y="547348"/>
            <a:ext cx="11591894" cy="2537506"/>
          </a:xfrm>
        </p:spPr>
        <p:txBody>
          <a:bodyPr/>
          <a:lstStyle/>
          <a:p>
            <a:r>
              <a:rPr lang="en-US" dirty="0"/>
              <a:t>Project</a:t>
            </a:r>
            <a:br>
              <a:rPr lang="en-US" dirty="0"/>
            </a:br>
            <a:r>
              <a:rPr lang="en-US" dirty="0">
                <a:solidFill>
                  <a:srgbClr val="009DAC"/>
                </a:solidFill>
              </a:rPr>
              <a:t>Presentation</a:t>
            </a:r>
          </a:p>
        </p:txBody>
      </p:sp>
      <p:sp>
        <p:nvSpPr>
          <p:cNvPr id="3" name="Text Placeholder 2"/>
          <p:cNvSpPr>
            <a:spLocks noGrp="1"/>
          </p:cNvSpPr>
          <p:nvPr>
            <p:ph type="body" sz="quarter" idx="10"/>
          </p:nvPr>
        </p:nvSpPr>
        <p:spPr>
          <a:xfrm>
            <a:off x="881063" y="3284050"/>
            <a:ext cx="11479152" cy="1888670"/>
          </a:xfrm>
        </p:spPr>
        <p:txBody>
          <a:bodyPr/>
          <a:lstStyle/>
          <a:p>
            <a:pPr>
              <a:lnSpc>
                <a:spcPct val="150000"/>
              </a:lnSpc>
            </a:pPr>
            <a:r>
              <a:rPr lang="en-US" sz="4500" u="sng" dirty="0"/>
              <a:t>Combined </a:t>
            </a:r>
            <a:r>
              <a:rPr lang="en-US" sz="4500" u="sng" dirty="0" err="1"/>
              <a:t>cnn-rnn</a:t>
            </a:r>
            <a:r>
              <a:rPr lang="en-US" sz="4500" u="sng" dirty="0"/>
              <a:t> architecture for stock market analysis</a:t>
            </a:r>
          </a:p>
        </p:txBody>
      </p:sp>
      <p:sp>
        <p:nvSpPr>
          <p:cNvPr id="8" name="Text Placeholder 7"/>
          <p:cNvSpPr>
            <a:spLocks noGrp="1"/>
          </p:cNvSpPr>
          <p:nvPr>
            <p:ph type="body" sz="quarter" idx="14"/>
          </p:nvPr>
        </p:nvSpPr>
        <p:spPr>
          <a:xfrm>
            <a:off x="881063" y="7218327"/>
            <a:ext cx="9807357" cy="1211539"/>
          </a:xfrm>
        </p:spPr>
        <p:txBody>
          <a:bodyPr/>
          <a:lstStyle/>
          <a:p>
            <a:r>
              <a:rPr lang="en-US" sz="2800" dirty="0">
                <a:solidFill>
                  <a:schemeClr val="tx1"/>
                </a:solidFill>
              </a:rPr>
              <a:t>“Vision without implementation is counterproductive.”</a:t>
            </a:r>
          </a:p>
          <a:p>
            <a:r>
              <a:rPr lang="en-US" sz="2800" dirty="0">
                <a:solidFill>
                  <a:schemeClr val="tx1"/>
                </a:solidFill>
              </a:rPr>
              <a:t>  - Douglas B. Reeves</a:t>
            </a:r>
          </a:p>
        </p:txBody>
      </p:sp>
      <p:sp>
        <p:nvSpPr>
          <p:cNvPr id="6" name="Text Placeholder 5"/>
          <p:cNvSpPr>
            <a:spLocks noGrp="1"/>
          </p:cNvSpPr>
          <p:nvPr>
            <p:ph type="body" sz="quarter" idx="4294967295"/>
          </p:nvPr>
        </p:nvSpPr>
        <p:spPr>
          <a:xfrm>
            <a:off x="881063" y="9012238"/>
            <a:ext cx="7683500" cy="390525"/>
          </a:xfrm>
          <a:prstGeom prst="rect">
            <a:avLst/>
          </a:prstGeom>
        </p:spPr>
        <p:txBody>
          <a:bodyPr/>
          <a:lstStyle/>
          <a:p>
            <a:pPr marL="0" indent="0">
              <a:buNone/>
            </a:pPr>
            <a:r>
              <a:rPr lang="en-US" sz="1600" dirty="0">
                <a:solidFill>
                  <a:schemeClr val="accent6"/>
                </a:solidFill>
              </a:rPr>
              <a:t>ENGI 9861 HPCA – UTKARSH TRIVEDI (201893169) – SLIDE 1/24</a:t>
            </a:r>
          </a:p>
        </p:txBody>
      </p:sp>
      <p:sp>
        <p:nvSpPr>
          <p:cNvPr id="10" name="Text Placeholder 2">
            <a:extLst>
              <a:ext uri="{FF2B5EF4-FFF2-40B4-BE49-F238E27FC236}">
                <a16:creationId xmlns:a16="http://schemas.microsoft.com/office/drawing/2014/main" id="{B0695317-92DE-4211-8323-1ED1A124EC88}"/>
              </a:ext>
            </a:extLst>
          </p:cNvPr>
          <p:cNvSpPr txBox="1">
            <a:spLocks/>
          </p:cNvSpPr>
          <p:nvPr/>
        </p:nvSpPr>
        <p:spPr>
          <a:xfrm>
            <a:off x="881063" y="5762453"/>
            <a:ext cx="11205852" cy="1471911"/>
          </a:xfrm>
          <a:prstGeom prst="rect">
            <a:avLst/>
          </a:prstGeom>
        </p:spPr>
        <p:txBody>
          <a:bodyPr vert="horz" tIns="0"/>
          <a:lstStyle>
            <a:lvl1pPr marL="0" indent="0" algn="l" defTabSz="649288" rtl="0" fontAlgn="base">
              <a:lnSpc>
                <a:spcPts val="9600"/>
              </a:lnSpc>
              <a:spcBef>
                <a:spcPct val="20000"/>
              </a:spcBef>
              <a:spcAft>
                <a:spcPct val="0"/>
              </a:spcAft>
              <a:buFont typeface="Arial" charset="0"/>
              <a:buNone/>
              <a:defRPr sz="11000" b="1" i="0" kern="1200" cap="all" baseline="0">
                <a:solidFill>
                  <a:schemeClr val="accent5"/>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a:lnSpc>
                <a:spcPct val="100000"/>
              </a:lnSpc>
            </a:pPr>
            <a:r>
              <a:rPr lang="en-US" sz="2800" b="0" dirty="0"/>
              <a:t>Supervisor : R. Venkatesan </a:t>
            </a:r>
          </a:p>
          <a:p>
            <a:pPr>
              <a:lnSpc>
                <a:spcPct val="100000"/>
              </a:lnSpc>
            </a:pPr>
            <a:r>
              <a:rPr lang="en-US" sz="2800" b="0" dirty="0"/>
              <a:t>Prepared By : Utkarsh Trivedi </a:t>
            </a:r>
          </a:p>
        </p:txBody>
      </p:sp>
    </p:spTree>
    <p:extLst>
      <p:ext uri="{BB962C8B-B14F-4D97-AF65-F5344CB8AC3E}">
        <p14:creationId xmlns:p14="http://schemas.microsoft.com/office/powerpoint/2010/main" val="36172566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Stock market analysis</a:t>
            </a:r>
          </a:p>
        </p:txBody>
      </p:sp>
      <p:sp>
        <p:nvSpPr>
          <p:cNvPr id="3" name="TextBox 2">
            <a:extLst>
              <a:ext uri="{FF2B5EF4-FFF2-40B4-BE49-F238E27FC236}">
                <a16:creationId xmlns:a16="http://schemas.microsoft.com/office/drawing/2014/main" id="{C0CBB035-C583-41CE-83A9-BEA927EC1B22}"/>
              </a:ext>
            </a:extLst>
          </p:cNvPr>
          <p:cNvSpPr txBox="1"/>
          <p:nvPr/>
        </p:nvSpPr>
        <p:spPr>
          <a:xfrm>
            <a:off x="1509984" y="1659444"/>
            <a:ext cx="9983244" cy="5293757"/>
          </a:xfrm>
          <a:prstGeom prst="rect">
            <a:avLst/>
          </a:prstGeom>
          <a:noFill/>
        </p:spPr>
        <p:txBody>
          <a:bodyPr wrap="square" rtlCol="0">
            <a:spAutoFit/>
          </a:bodyPr>
          <a:lstStyle/>
          <a:p>
            <a:r>
              <a:rPr lang="en-US" b="1" u="sng" dirty="0">
                <a:solidFill>
                  <a:schemeClr val="accent6"/>
                </a:solidFill>
              </a:rPr>
              <a:t>3. MACHINE LEARNING:</a:t>
            </a:r>
            <a:r>
              <a:rPr lang="en-US" b="1" dirty="0">
                <a:solidFill>
                  <a:schemeClr val="accent6"/>
                </a:solidFill>
              </a:rPr>
              <a:t> The advancement of various machine learning field has made it a suitable option for the stock market prediction. With so much of data available for processing it is always better to use machine learning for stock market analysis and prediction in this modern century. Use of ANN (artificial neural networks) along with GA (genetic algorithms) is done. Most commonly in ANN’s the feed forward neural network is used for prediction with the backwards propagation of errors algorithm. Other form of ANN’s are time recurrent neural network (RNN) and time delay neural network. The LSTM method which we are applying for the project is part of RNN in deep learning which is subset of machine learning. Hence, as a result of this I have used LSTM model to implement the stock market analysis.</a:t>
            </a:r>
            <a:endParaRPr lang="en-CA" b="1" dirty="0">
              <a:solidFill>
                <a:schemeClr val="accent6"/>
              </a:solidFill>
            </a:endParaRPr>
          </a:p>
          <a:p>
            <a:r>
              <a:rPr lang="en-US" b="1" dirty="0">
                <a:solidFill>
                  <a:schemeClr val="accent6"/>
                </a:solidFill>
              </a:rPr>
              <a:t> </a:t>
            </a:r>
            <a:endParaRPr lang="en-CA" b="1" dirty="0">
              <a:solidFill>
                <a:schemeClr val="accent6"/>
              </a:solidFill>
            </a:endParaRPr>
          </a:p>
        </p:txBody>
      </p:sp>
      <p:sp>
        <p:nvSpPr>
          <p:cNvPr id="7" name="Text Placeholder 5">
            <a:extLst>
              <a:ext uri="{FF2B5EF4-FFF2-40B4-BE49-F238E27FC236}">
                <a16:creationId xmlns:a16="http://schemas.microsoft.com/office/drawing/2014/main" id="{120E7F4A-928D-4D50-886B-F1B75EF5AD69}"/>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10/24</a:t>
            </a:r>
          </a:p>
        </p:txBody>
      </p:sp>
    </p:spTree>
    <p:extLst>
      <p:ext uri="{BB962C8B-B14F-4D97-AF65-F5344CB8AC3E}">
        <p14:creationId xmlns:p14="http://schemas.microsoft.com/office/powerpoint/2010/main" val="3621723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C8E75D7B-FFD3-4D66-888E-1200D4107FA1}"/>
              </a:ext>
            </a:extLst>
          </p:cNvPr>
          <p:cNvPicPr>
            <a:picLocks noChangeAspect="1"/>
          </p:cNvPicPr>
          <p:nvPr/>
        </p:nvPicPr>
        <p:blipFill>
          <a:blip r:embed="rId2"/>
          <a:stretch>
            <a:fillRect/>
          </a:stretch>
        </p:blipFill>
        <p:spPr>
          <a:xfrm>
            <a:off x="467705" y="3732867"/>
            <a:ext cx="11821086" cy="3857906"/>
          </a:xfrm>
          <a:prstGeom prst="rect">
            <a:avLst/>
          </a:prstGeom>
        </p:spPr>
      </p:pic>
      <p:pic>
        <p:nvPicPr>
          <p:cNvPr id="9" name="Picture 8">
            <a:extLst>
              <a:ext uri="{FF2B5EF4-FFF2-40B4-BE49-F238E27FC236}">
                <a16:creationId xmlns:a16="http://schemas.microsoft.com/office/drawing/2014/main" id="{96A4EA77-C93B-49B8-AD70-1CDFA0EB7348}"/>
              </a:ext>
            </a:extLst>
          </p:cNvPr>
          <p:cNvPicPr>
            <a:picLocks noChangeAspect="1"/>
          </p:cNvPicPr>
          <p:nvPr/>
        </p:nvPicPr>
        <p:blipFill>
          <a:blip r:embed="rId3"/>
          <a:stretch>
            <a:fillRect/>
          </a:stretch>
        </p:blipFill>
        <p:spPr>
          <a:xfrm>
            <a:off x="467705" y="1982842"/>
            <a:ext cx="12535508" cy="1750025"/>
          </a:xfrm>
          <a:prstGeom prst="rect">
            <a:avLst/>
          </a:prstGeom>
        </p:spPr>
      </p:pic>
      <p:sp>
        <p:nvSpPr>
          <p:cNvPr id="10" name="Text Placeholder 5">
            <a:extLst>
              <a:ext uri="{FF2B5EF4-FFF2-40B4-BE49-F238E27FC236}">
                <a16:creationId xmlns:a16="http://schemas.microsoft.com/office/drawing/2014/main" id="{EC71941B-4392-4A5D-9B4D-5E126DB9A7B1}"/>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11/24</a:t>
            </a:r>
          </a:p>
        </p:txBody>
      </p:sp>
    </p:spTree>
    <p:extLst>
      <p:ext uri="{BB962C8B-B14F-4D97-AF65-F5344CB8AC3E}">
        <p14:creationId xmlns:p14="http://schemas.microsoft.com/office/powerpoint/2010/main" val="34334547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136668"/>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3C7A5B02-3EC1-421C-8223-8732C49AA3AA}"/>
              </a:ext>
            </a:extLst>
          </p:cNvPr>
          <p:cNvPicPr>
            <a:picLocks noChangeAspect="1"/>
          </p:cNvPicPr>
          <p:nvPr/>
        </p:nvPicPr>
        <p:blipFill>
          <a:blip r:embed="rId2"/>
          <a:stretch>
            <a:fillRect/>
          </a:stretch>
        </p:blipFill>
        <p:spPr>
          <a:xfrm>
            <a:off x="163427" y="918093"/>
            <a:ext cx="6338179" cy="566375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AD94CD1-B343-473F-843D-E8BE208A0E93}"/>
              </a:ext>
            </a:extLst>
          </p:cNvPr>
          <p:cNvPicPr>
            <a:picLocks noChangeAspect="1"/>
          </p:cNvPicPr>
          <p:nvPr/>
        </p:nvPicPr>
        <p:blipFill>
          <a:blip r:embed="rId3"/>
          <a:stretch>
            <a:fillRect/>
          </a:stretch>
        </p:blipFill>
        <p:spPr>
          <a:xfrm>
            <a:off x="163427" y="6714867"/>
            <a:ext cx="6338179" cy="1886085"/>
          </a:xfrm>
          <a:prstGeom prst="rect">
            <a:avLst/>
          </a:prstGeom>
        </p:spPr>
      </p:pic>
      <p:pic>
        <p:nvPicPr>
          <p:cNvPr id="9" name="Picture 8" descr="A picture containing bird&#10;&#10;Description automatically generated">
            <a:extLst>
              <a:ext uri="{FF2B5EF4-FFF2-40B4-BE49-F238E27FC236}">
                <a16:creationId xmlns:a16="http://schemas.microsoft.com/office/drawing/2014/main" id="{B8BD935F-BC73-4536-B9FB-14FD03AB2F7E}"/>
              </a:ext>
            </a:extLst>
          </p:cNvPr>
          <p:cNvPicPr>
            <a:picLocks noChangeAspect="1"/>
          </p:cNvPicPr>
          <p:nvPr/>
        </p:nvPicPr>
        <p:blipFill>
          <a:blip r:embed="rId4"/>
          <a:stretch>
            <a:fillRect/>
          </a:stretch>
        </p:blipFill>
        <p:spPr>
          <a:xfrm>
            <a:off x="6338179" y="5434621"/>
            <a:ext cx="6501607" cy="3394536"/>
          </a:xfrm>
          <a:prstGeom prst="rect">
            <a:avLst/>
          </a:prstGeom>
        </p:spPr>
      </p:pic>
      <p:sp>
        <p:nvSpPr>
          <p:cNvPr id="10" name="Text Placeholder 5">
            <a:extLst>
              <a:ext uri="{FF2B5EF4-FFF2-40B4-BE49-F238E27FC236}">
                <a16:creationId xmlns:a16="http://schemas.microsoft.com/office/drawing/2014/main" id="{CA09E5BF-388D-4F96-B226-7156D7E793DC}"/>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12/24</a:t>
            </a:r>
          </a:p>
        </p:txBody>
      </p:sp>
    </p:spTree>
    <p:extLst>
      <p:ext uri="{BB962C8B-B14F-4D97-AF65-F5344CB8AC3E}">
        <p14:creationId xmlns:p14="http://schemas.microsoft.com/office/powerpoint/2010/main" val="28443264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09483A23-944D-40C3-8391-D16C7E2652D3}"/>
              </a:ext>
            </a:extLst>
          </p:cNvPr>
          <p:cNvPicPr>
            <a:picLocks noChangeAspect="1"/>
          </p:cNvPicPr>
          <p:nvPr/>
        </p:nvPicPr>
        <p:blipFill>
          <a:blip r:embed="rId2"/>
          <a:stretch>
            <a:fillRect/>
          </a:stretch>
        </p:blipFill>
        <p:spPr>
          <a:xfrm>
            <a:off x="2054178" y="1412106"/>
            <a:ext cx="7661464" cy="7254661"/>
          </a:xfrm>
          <a:prstGeom prst="rect">
            <a:avLst/>
          </a:prstGeom>
        </p:spPr>
      </p:pic>
      <p:sp>
        <p:nvSpPr>
          <p:cNvPr id="7" name="Text Placeholder 5">
            <a:extLst>
              <a:ext uri="{FF2B5EF4-FFF2-40B4-BE49-F238E27FC236}">
                <a16:creationId xmlns:a16="http://schemas.microsoft.com/office/drawing/2014/main" id="{4384BB99-F46D-4FEC-ADB5-E8DD3933F0A6}"/>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13/24</a:t>
            </a:r>
          </a:p>
        </p:txBody>
      </p:sp>
    </p:spTree>
    <p:extLst>
      <p:ext uri="{BB962C8B-B14F-4D97-AF65-F5344CB8AC3E}">
        <p14:creationId xmlns:p14="http://schemas.microsoft.com/office/powerpoint/2010/main" val="13872763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DD8D5CBA-4678-4262-A0BE-834FDA2AF2D5}"/>
              </a:ext>
            </a:extLst>
          </p:cNvPr>
          <p:cNvPicPr>
            <a:picLocks noChangeAspect="1"/>
          </p:cNvPicPr>
          <p:nvPr/>
        </p:nvPicPr>
        <p:blipFill>
          <a:blip r:embed="rId2"/>
          <a:stretch>
            <a:fillRect/>
          </a:stretch>
        </p:blipFill>
        <p:spPr>
          <a:xfrm>
            <a:off x="1223068" y="1308806"/>
            <a:ext cx="10110116" cy="7459413"/>
          </a:xfrm>
          <a:prstGeom prst="rect">
            <a:avLst/>
          </a:prstGeom>
        </p:spPr>
      </p:pic>
      <p:sp>
        <p:nvSpPr>
          <p:cNvPr id="7" name="Text Placeholder 5">
            <a:extLst>
              <a:ext uri="{FF2B5EF4-FFF2-40B4-BE49-F238E27FC236}">
                <a16:creationId xmlns:a16="http://schemas.microsoft.com/office/drawing/2014/main" id="{DC473713-2970-4734-8E28-B4CADACCFE5B}"/>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14/24</a:t>
            </a:r>
          </a:p>
        </p:txBody>
      </p:sp>
    </p:spTree>
    <p:extLst>
      <p:ext uri="{BB962C8B-B14F-4D97-AF65-F5344CB8AC3E}">
        <p14:creationId xmlns:p14="http://schemas.microsoft.com/office/powerpoint/2010/main" val="3370558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213833"/>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99DD8013-D4D0-48E5-87BE-8A50C1D662A3}"/>
              </a:ext>
            </a:extLst>
          </p:cNvPr>
          <p:cNvPicPr>
            <a:picLocks noChangeAspect="1"/>
          </p:cNvPicPr>
          <p:nvPr/>
        </p:nvPicPr>
        <p:blipFill>
          <a:blip r:embed="rId2"/>
          <a:stretch>
            <a:fillRect/>
          </a:stretch>
        </p:blipFill>
        <p:spPr>
          <a:xfrm>
            <a:off x="1944846" y="995258"/>
            <a:ext cx="9113520" cy="41529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B13DF35-4B77-469C-AAE9-2A89FF82A35E}"/>
              </a:ext>
            </a:extLst>
          </p:cNvPr>
          <p:cNvPicPr>
            <a:picLocks noChangeAspect="1"/>
          </p:cNvPicPr>
          <p:nvPr/>
        </p:nvPicPr>
        <p:blipFill>
          <a:blip r:embed="rId3"/>
          <a:stretch>
            <a:fillRect/>
          </a:stretch>
        </p:blipFill>
        <p:spPr>
          <a:xfrm>
            <a:off x="1944847" y="5254573"/>
            <a:ext cx="9113519" cy="3399714"/>
          </a:xfrm>
          <a:prstGeom prst="rect">
            <a:avLst/>
          </a:prstGeom>
        </p:spPr>
      </p:pic>
      <p:sp>
        <p:nvSpPr>
          <p:cNvPr id="10" name="Text Placeholder 5">
            <a:extLst>
              <a:ext uri="{FF2B5EF4-FFF2-40B4-BE49-F238E27FC236}">
                <a16:creationId xmlns:a16="http://schemas.microsoft.com/office/drawing/2014/main" id="{DD69E3C6-B6CC-4FDA-92B4-C37C86CCE55C}"/>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15/24</a:t>
            </a:r>
          </a:p>
        </p:txBody>
      </p:sp>
    </p:spTree>
    <p:extLst>
      <p:ext uri="{BB962C8B-B14F-4D97-AF65-F5344CB8AC3E}">
        <p14:creationId xmlns:p14="http://schemas.microsoft.com/office/powerpoint/2010/main" val="2557127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226756"/>
            <a:ext cx="11591895" cy="781425"/>
          </a:xfrm>
        </p:spPr>
        <p:txBody>
          <a:bodyPr/>
          <a:lstStyle/>
          <a:p>
            <a:pPr algn="ctr"/>
            <a:r>
              <a:rPr lang="en-US" u="sng" dirty="0">
                <a:solidFill>
                  <a:schemeClr val="tx1"/>
                </a:solidFill>
              </a:rPr>
              <a:t>Implementation</a:t>
            </a:r>
          </a:p>
        </p:txBody>
      </p:sp>
      <p:pic>
        <p:nvPicPr>
          <p:cNvPr id="3" name="Picture 2" descr="A screenshot of a cell phone&#10;&#10;Description automatically generated">
            <a:extLst>
              <a:ext uri="{FF2B5EF4-FFF2-40B4-BE49-F238E27FC236}">
                <a16:creationId xmlns:a16="http://schemas.microsoft.com/office/drawing/2014/main" id="{C41C27F3-6963-447D-955B-52E438C67796}"/>
              </a:ext>
            </a:extLst>
          </p:cNvPr>
          <p:cNvPicPr>
            <a:picLocks noChangeAspect="1"/>
          </p:cNvPicPr>
          <p:nvPr/>
        </p:nvPicPr>
        <p:blipFill>
          <a:blip r:embed="rId2"/>
          <a:stretch>
            <a:fillRect/>
          </a:stretch>
        </p:blipFill>
        <p:spPr>
          <a:xfrm>
            <a:off x="1194482" y="1008179"/>
            <a:ext cx="9498519" cy="384838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B0FE1D5-788A-4547-8205-6DA6F9B78F3C}"/>
              </a:ext>
            </a:extLst>
          </p:cNvPr>
          <p:cNvPicPr>
            <a:picLocks noChangeAspect="1"/>
          </p:cNvPicPr>
          <p:nvPr/>
        </p:nvPicPr>
        <p:blipFill>
          <a:blip r:embed="rId3"/>
          <a:stretch>
            <a:fillRect/>
          </a:stretch>
        </p:blipFill>
        <p:spPr>
          <a:xfrm>
            <a:off x="1194481" y="4890689"/>
            <a:ext cx="9498519" cy="3925909"/>
          </a:xfrm>
          <a:prstGeom prst="rect">
            <a:avLst/>
          </a:prstGeom>
        </p:spPr>
      </p:pic>
      <p:sp>
        <p:nvSpPr>
          <p:cNvPr id="10" name="Text Placeholder 5">
            <a:extLst>
              <a:ext uri="{FF2B5EF4-FFF2-40B4-BE49-F238E27FC236}">
                <a16:creationId xmlns:a16="http://schemas.microsoft.com/office/drawing/2014/main" id="{D019BA35-6014-4731-A520-EE0E40591E47}"/>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16/24</a:t>
            </a:r>
          </a:p>
        </p:txBody>
      </p:sp>
    </p:spTree>
    <p:extLst>
      <p:ext uri="{BB962C8B-B14F-4D97-AF65-F5344CB8AC3E}">
        <p14:creationId xmlns:p14="http://schemas.microsoft.com/office/powerpoint/2010/main" val="2475874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Implementation</a:t>
            </a:r>
          </a:p>
        </p:txBody>
      </p:sp>
      <p:pic>
        <p:nvPicPr>
          <p:cNvPr id="3" name="Picture 2" descr="A close up of a flower&#10;&#10;Description automatically generated">
            <a:extLst>
              <a:ext uri="{FF2B5EF4-FFF2-40B4-BE49-F238E27FC236}">
                <a16:creationId xmlns:a16="http://schemas.microsoft.com/office/drawing/2014/main" id="{36EF0221-8060-4225-B1CF-58ABEB447A32}"/>
              </a:ext>
            </a:extLst>
          </p:cNvPr>
          <p:cNvPicPr>
            <a:picLocks noChangeAspect="1"/>
          </p:cNvPicPr>
          <p:nvPr/>
        </p:nvPicPr>
        <p:blipFill>
          <a:blip r:embed="rId2"/>
          <a:stretch>
            <a:fillRect/>
          </a:stretch>
        </p:blipFill>
        <p:spPr>
          <a:xfrm>
            <a:off x="514837" y="1308806"/>
            <a:ext cx="11677723" cy="7522043"/>
          </a:xfrm>
          <a:prstGeom prst="rect">
            <a:avLst/>
          </a:prstGeom>
        </p:spPr>
      </p:pic>
      <p:sp>
        <p:nvSpPr>
          <p:cNvPr id="7" name="Text Placeholder 5">
            <a:extLst>
              <a:ext uri="{FF2B5EF4-FFF2-40B4-BE49-F238E27FC236}">
                <a16:creationId xmlns:a16="http://schemas.microsoft.com/office/drawing/2014/main" id="{EC18E789-8D04-4CD0-8B10-46F7624AF301}"/>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17/24</a:t>
            </a:r>
          </a:p>
        </p:txBody>
      </p:sp>
    </p:spTree>
    <p:extLst>
      <p:ext uri="{BB962C8B-B14F-4D97-AF65-F5344CB8AC3E}">
        <p14:creationId xmlns:p14="http://schemas.microsoft.com/office/powerpoint/2010/main" val="10051429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Implementation</a:t>
            </a:r>
          </a:p>
        </p:txBody>
      </p:sp>
      <p:pic>
        <p:nvPicPr>
          <p:cNvPr id="3" name="Picture 2" descr="A screenshot of a computer screen&#10;&#10;Description automatically generated">
            <a:extLst>
              <a:ext uri="{FF2B5EF4-FFF2-40B4-BE49-F238E27FC236}">
                <a16:creationId xmlns:a16="http://schemas.microsoft.com/office/drawing/2014/main" id="{42DDC0F2-A5A3-44F8-8622-91CCF386B668}"/>
              </a:ext>
            </a:extLst>
          </p:cNvPr>
          <p:cNvPicPr>
            <a:picLocks noChangeAspect="1"/>
          </p:cNvPicPr>
          <p:nvPr/>
        </p:nvPicPr>
        <p:blipFill>
          <a:blip r:embed="rId2"/>
          <a:stretch>
            <a:fillRect/>
          </a:stretch>
        </p:blipFill>
        <p:spPr>
          <a:xfrm>
            <a:off x="3371836" y="1396488"/>
            <a:ext cx="6049551" cy="7221419"/>
          </a:xfrm>
          <a:prstGeom prst="rect">
            <a:avLst/>
          </a:prstGeom>
        </p:spPr>
      </p:pic>
      <p:sp>
        <p:nvSpPr>
          <p:cNvPr id="7" name="Text Placeholder 5">
            <a:extLst>
              <a:ext uri="{FF2B5EF4-FFF2-40B4-BE49-F238E27FC236}">
                <a16:creationId xmlns:a16="http://schemas.microsoft.com/office/drawing/2014/main" id="{3774AFC3-D155-4B57-BB57-69169CCB3765}"/>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18/24</a:t>
            </a:r>
          </a:p>
        </p:txBody>
      </p:sp>
    </p:spTree>
    <p:extLst>
      <p:ext uri="{BB962C8B-B14F-4D97-AF65-F5344CB8AC3E}">
        <p14:creationId xmlns:p14="http://schemas.microsoft.com/office/powerpoint/2010/main" val="2635730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30" y="480425"/>
            <a:ext cx="11591894" cy="844175"/>
          </a:xfrm>
        </p:spPr>
        <p:txBody>
          <a:bodyPr/>
          <a:lstStyle/>
          <a:p>
            <a:pPr algn="ctr"/>
            <a:r>
              <a:rPr lang="en-US" u="sng" dirty="0"/>
              <a:t>Results</a:t>
            </a:r>
          </a:p>
        </p:txBody>
      </p:sp>
      <p:sp>
        <p:nvSpPr>
          <p:cNvPr id="9" name="Text Placeholder 8"/>
          <p:cNvSpPr>
            <a:spLocks noGrp="1"/>
          </p:cNvSpPr>
          <p:nvPr>
            <p:ph type="body" sz="quarter" idx="10"/>
          </p:nvPr>
        </p:nvSpPr>
        <p:spPr>
          <a:xfrm>
            <a:off x="762029" y="1359775"/>
            <a:ext cx="11591895" cy="781425"/>
          </a:xfrm>
        </p:spPr>
        <p:txBody>
          <a:bodyPr/>
          <a:lstStyle/>
          <a:p>
            <a:pPr algn="ctr"/>
            <a:r>
              <a:rPr lang="en-US" u="sng" dirty="0"/>
              <a:t>Amazon analysis</a:t>
            </a:r>
          </a:p>
        </p:txBody>
      </p:sp>
      <p:pic>
        <p:nvPicPr>
          <p:cNvPr id="11" name="Picture 10" descr="A close up of a map&#10;&#10;Description automatically generated">
            <a:extLst>
              <a:ext uri="{FF2B5EF4-FFF2-40B4-BE49-F238E27FC236}">
                <a16:creationId xmlns:a16="http://schemas.microsoft.com/office/drawing/2014/main" id="{3935F6F7-35C1-46E7-BDE2-2AEBE7A4FC0E}"/>
              </a:ext>
            </a:extLst>
          </p:cNvPr>
          <p:cNvPicPr>
            <a:picLocks noChangeAspect="1"/>
          </p:cNvPicPr>
          <p:nvPr/>
        </p:nvPicPr>
        <p:blipFill>
          <a:blip r:embed="rId2"/>
          <a:stretch>
            <a:fillRect/>
          </a:stretch>
        </p:blipFill>
        <p:spPr>
          <a:xfrm>
            <a:off x="881063" y="2176375"/>
            <a:ext cx="11472861" cy="6211100"/>
          </a:xfrm>
          <a:prstGeom prst="rect">
            <a:avLst/>
          </a:prstGeom>
        </p:spPr>
      </p:pic>
      <p:sp>
        <p:nvSpPr>
          <p:cNvPr id="12" name="Text Placeholder 5">
            <a:extLst>
              <a:ext uri="{FF2B5EF4-FFF2-40B4-BE49-F238E27FC236}">
                <a16:creationId xmlns:a16="http://schemas.microsoft.com/office/drawing/2014/main" id="{1A494BD4-1351-4B81-8FE6-2F0578B2B5CF}"/>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19/24</a:t>
            </a:r>
          </a:p>
        </p:txBody>
      </p:sp>
    </p:spTree>
    <p:extLst>
      <p:ext uri="{BB962C8B-B14F-4D97-AF65-F5344CB8AC3E}">
        <p14:creationId xmlns:p14="http://schemas.microsoft.com/office/powerpoint/2010/main" val="28874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650484"/>
            <a:ext cx="11591895" cy="781425"/>
          </a:xfrm>
        </p:spPr>
        <p:txBody>
          <a:bodyPr/>
          <a:lstStyle/>
          <a:p>
            <a:pPr algn="ctr"/>
            <a:r>
              <a:rPr lang="en-US" u="sng" dirty="0">
                <a:solidFill>
                  <a:schemeClr val="tx1"/>
                </a:solidFill>
              </a:rPr>
              <a:t>Presentation Outline</a:t>
            </a:r>
          </a:p>
        </p:txBody>
      </p:sp>
      <p:sp>
        <p:nvSpPr>
          <p:cNvPr id="6" name="Content Placeholder 5"/>
          <p:cNvSpPr>
            <a:spLocks noGrp="1"/>
          </p:cNvSpPr>
          <p:nvPr>
            <p:ph sz="half" idx="15"/>
          </p:nvPr>
        </p:nvSpPr>
        <p:spPr>
          <a:xfrm>
            <a:off x="881063" y="1655715"/>
            <a:ext cx="11591893" cy="6811601"/>
          </a:xfrm>
        </p:spPr>
        <p:txBody>
          <a:bodyPr/>
          <a:lstStyle/>
          <a:p>
            <a:pPr marL="742950" indent="-742950">
              <a:lnSpc>
                <a:spcPct val="150000"/>
              </a:lnSpc>
              <a:buFont typeface="+mj-lt"/>
              <a:buAutoNum type="arabicPeriod"/>
            </a:pPr>
            <a:r>
              <a:rPr lang="en-US" sz="3600" dirty="0">
                <a:solidFill>
                  <a:schemeClr val="accent6"/>
                </a:solidFill>
              </a:rPr>
              <a:t>MOTIVATION -  3</a:t>
            </a:r>
          </a:p>
          <a:p>
            <a:pPr marL="742950" indent="-742950">
              <a:lnSpc>
                <a:spcPct val="150000"/>
              </a:lnSpc>
              <a:buFont typeface="+mj-lt"/>
              <a:buAutoNum type="arabicPeriod"/>
            </a:pPr>
            <a:r>
              <a:rPr lang="en-US" sz="3600" dirty="0">
                <a:solidFill>
                  <a:schemeClr val="accent6"/>
                </a:solidFill>
              </a:rPr>
              <a:t>STOCK MARKET OVERVIEW -  4</a:t>
            </a:r>
          </a:p>
          <a:p>
            <a:pPr marL="742950" indent="-742950">
              <a:lnSpc>
                <a:spcPct val="150000"/>
              </a:lnSpc>
              <a:buFont typeface="+mj-lt"/>
              <a:buAutoNum type="arabicPeriod"/>
            </a:pPr>
            <a:r>
              <a:rPr lang="en-US" sz="3600" dirty="0">
                <a:solidFill>
                  <a:schemeClr val="accent6"/>
                </a:solidFill>
              </a:rPr>
              <a:t>NEURAL NETWORKS RESEARCH - 5</a:t>
            </a:r>
          </a:p>
          <a:p>
            <a:pPr marL="742950" indent="-742950">
              <a:lnSpc>
                <a:spcPct val="150000"/>
              </a:lnSpc>
              <a:buFont typeface="+mj-lt"/>
              <a:buAutoNum type="arabicPeriod"/>
            </a:pPr>
            <a:r>
              <a:rPr lang="en-US" sz="3600" dirty="0">
                <a:solidFill>
                  <a:schemeClr val="accent6"/>
                </a:solidFill>
              </a:rPr>
              <a:t>STOCK MARKET ANALYSIS - 9</a:t>
            </a:r>
          </a:p>
          <a:p>
            <a:pPr marL="742950" indent="-742950">
              <a:lnSpc>
                <a:spcPct val="150000"/>
              </a:lnSpc>
              <a:buFont typeface="+mj-lt"/>
              <a:buAutoNum type="arabicPeriod"/>
            </a:pPr>
            <a:r>
              <a:rPr lang="en-US" sz="3600" dirty="0">
                <a:solidFill>
                  <a:schemeClr val="accent6"/>
                </a:solidFill>
              </a:rPr>
              <a:t>IMPLEMENTATION - 11</a:t>
            </a:r>
          </a:p>
          <a:p>
            <a:pPr marL="742950" indent="-742950">
              <a:lnSpc>
                <a:spcPct val="150000"/>
              </a:lnSpc>
              <a:buFont typeface="+mj-lt"/>
              <a:buAutoNum type="arabicPeriod"/>
            </a:pPr>
            <a:r>
              <a:rPr lang="en-US" sz="3600" dirty="0">
                <a:solidFill>
                  <a:schemeClr val="accent6"/>
                </a:solidFill>
              </a:rPr>
              <a:t>RESULTS - 19</a:t>
            </a:r>
          </a:p>
          <a:p>
            <a:pPr marL="742950" indent="-742950">
              <a:lnSpc>
                <a:spcPct val="150000"/>
              </a:lnSpc>
              <a:buFont typeface="+mj-lt"/>
              <a:buAutoNum type="arabicPeriod"/>
            </a:pPr>
            <a:r>
              <a:rPr lang="en-US" sz="3600" dirty="0">
                <a:solidFill>
                  <a:schemeClr val="accent6"/>
                </a:solidFill>
              </a:rPr>
              <a:t>FUTURE ASPECTS &amp; QUESTIONS - 24</a:t>
            </a:r>
          </a:p>
        </p:txBody>
      </p:sp>
      <p:sp>
        <p:nvSpPr>
          <p:cNvPr id="16" name="Text Placeholder 5">
            <a:extLst>
              <a:ext uri="{FF2B5EF4-FFF2-40B4-BE49-F238E27FC236}">
                <a16:creationId xmlns:a16="http://schemas.microsoft.com/office/drawing/2014/main" id="{0D5AD211-89DB-405B-B601-949922ED50A8}"/>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None/>
            </a:pPr>
            <a:r>
              <a:rPr lang="en-US" sz="1600" dirty="0">
                <a:solidFill>
                  <a:schemeClr val="accent6"/>
                </a:solidFill>
              </a:rPr>
              <a:t>ENGI 9861 HPCA – UTKARSH TRIVEDI (201893169) – SLIDE 2/24</a:t>
            </a:r>
          </a:p>
        </p:txBody>
      </p:sp>
    </p:spTree>
    <p:extLst>
      <p:ext uri="{BB962C8B-B14F-4D97-AF65-F5344CB8AC3E}">
        <p14:creationId xmlns:p14="http://schemas.microsoft.com/office/powerpoint/2010/main" val="119307567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31" y="360325"/>
            <a:ext cx="11591894" cy="844175"/>
          </a:xfrm>
        </p:spPr>
        <p:txBody>
          <a:bodyPr/>
          <a:lstStyle/>
          <a:p>
            <a:pPr algn="ctr"/>
            <a:r>
              <a:rPr lang="en-US" u="sng" dirty="0"/>
              <a:t>Results</a:t>
            </a:r>
          </a:p>
        </p:txBody>
      </p:sp>
      <p:sp>
        <p:nvSpPr>
          <p:cNvPr id="9" name="Text Placeholder 8"/>
          <p:cNvSpPr>
            <a:spLocks noGrp="1"/>
          </p:cNvSpPr>
          <p:nvPr>
            <p:ph type="body" sz="quarter" idx="10"/>
          </p:nvPr>
        </p:nvSpPr>
        <p:spPr>
          <a:xfrm>
            <a:off x="762031" y="1345957"/>
            <a:ext cx="11591895" cy="781425"/>
          </a:xfrm>
        </p:spPr>
        <p:txBody>
          <a:bodyPr/>
          <a:lstStyle/>
          <a:p>
            <a:pPr algn="ctr"/>
            <a:r>
              <a:rPr lang="en-US" u="sng" dirty="0"/>
              <a:t>Apple analysis</a:t>
            </a:r>
          </a:p>
        </p:txBody>
      </p:sp>
      <p:pic>
        <p:nvPicPr>
          <p:cNvPr id="3" name="Picture 2" descr="A screenshot of a map&#10;&#10;Description automatically generated">
            <a:extLst>
              <a:ext uri="{FF2B5EF4-FFF2-40B4-BE49-F238E27FC236}">
                <a16:creationId xmlns:a16="http://schemas.microsoft.com/office/drawing/2014/main" id="{EAE6CD47-C12B-4ED7-94F2-37A485C0AA44}"/>
              </a:ext>
            </a:extLst>
          </p:cNvPr>
          <p:cNvPicPr>
            <a:picLocks noChangeAspect="1"/>
          </p:cNvPicPr>
          <p:nvPr/>
        </p:nvPicPr>
        <p:blipFill>
          <a:blip r:embed="rId2"/>
          <a:stretch>
            <a:fillRect/>
          </a:stretch>
        </p:blipFill>
        <p:spPr>
          <a:xfrm>
            <a:off x="916143" y="2149598"/>
            <a:ext cx="11437783" cy="6393152"/>
          </a:xfrm>
          <a:prstGeom prst="rect">
            <a:avLst/>
          </a:prstGeom>
        </p:spPr>
      </p:pic>
      <p:sp>
        <p:nvSpPr>
          <p:cNvPr id="11" name="Text Placeholder 5">
            <a:extLst>
              <a:ext uri="{FF2B5EF4-FFF2-40B4-BE49-F238E27FC236}">
                <a16:creationId xmlns:a16="http://schemas.microsoft.com/office/drawing/2014/main" id="{A323D054-8E36-4322-A4F0-FDE7F04E7DBD}"/>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20/24</a:t>
            </a:r>
          </a:p>
        </p:txBody>
      </p:sp>
    </p:spTree>
    <p:extLst>
      <p:ext uri="{BB962C8B-B14F-4D97-AF65-F5344CB8AC3E}">
        <p14:creationId xmlns:p14="http://schemas.microsoft.com/office/powerpoint/2010/main" val="1620500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05659" y="436315"/>
            <a:ext cx="11591894" cy="844175"/>
          </a:xfrm>
        </p:spPr>
        <p:txBody>
          <a:bodyPr/>
          <a:lstStyle/>
          <a:p>
            <a:pPr algn="ctr"/>
            <a:r>
              <a:rPr lang="en-US" u="sng" dirty="0"/>
              <a:t>Results</a:t>
            </a:r>
          </a:p>
        </p:txBody>
      </p:sp>
      <p:sp>
        <p:nvSpPr>
          <p:cNvPr id="9" name="Text Placeholder 8"/>
          <p:cNvSpPr>
            <a:spLocks noGrp="1"/>
          </p:cNvSpPr>
          <p:nvPr>
            <p:ph type="body" sz="quarter" idx="10"/>
          </p:nvPr>
        </p:nvSpPr>
        <p:spPr>
          <a:xfrm>
            <a:off x="762030" y="1308379"/>
            <a:ext cx="11591895" cy="781425"/>
          </a:xfrm>
        </p:spPr>
        <p:txBody>
          <a:bodyPr/>
          <a:lstStyle/>
          <a:p>
            <a:pPr algn="ctr"/>
            <a:r>
              <a:rPr lang="en-US" u="sng" dirty="0" err="1"/>
              <a:t>facebook</a:t>
            </a:r>
            <a:r>
              <a:rPr lang="en-US" u="sng" dirty="0"/>
              <a:t> analysis</a:t>
            </a:r>
          </a:p>
        </p:txBody>
      </p:sp>
      <p:pic>
        <p:nvPicPr>
          <p:cNvPr id="3" name="Picture 2" descr="A close up of a map&#10;&#10;Description automatically generated">
            <a:extLst>
              <a:ext uri="{FF2B5EF4-FFF2-40B4-BE49-F238E27FC236}">
                <a16:creationId xmlns:a16="http://schemas.microsoft.com/office/drawing/2014/main" id="{DDFAEC67-0EC4-42C0-AC0B-BEC89CB24DDC}"/>
              </a:ext>
            </a:extLst>
          </p:cNvPr>
          <p:cNvPicPr>
            <a:picLocks noChangeAspect="1"/>
          </p:cNvPicPr>
          <p:nvPr/>
        </p:nvPicPr>
        <p:blipFill>
          <a:blip r:embed="rId2"/>
          <a:stretch>
            <a:fillRect/>
          </a:stretch>
        </p:blipFill>
        <p:spPr>
          <a:xfrm>
            <a:off x="901874" y="2142745"/>
            <a:ext cx="11395679" cy="6321178"/>
          </a:xfrm>
          <a:prstGeom prst="rect">
            <a:avLst/>
          </a:prstGeom>
        </p:spPr>
      </p:pic>
      <p:sp>
        <p:nvSpPr>
          <p:cNvPr id="11" name="Text Placeholder 5">
            <a:extLst>
              <a:ext uri="{FF2B5EF4-FFF2-40B4-BE49-F238E27FC236}">
                <a16:creationId xmlns:a16="http://schemas.microsoft.com/office/drawing/2014/main" id="{9787640B-030F-457E-A8D2-6FD335A1185C}"/>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21/24</a:t>
            </a:r>
          </a:p>
        </p:txBody>
      </p:sp>
    </p:spTree>
    <p:extLst>
      <p:ext uri="{BB962C8B-B14F-4D97-AF65-F5344CB8AC3E}">
        <p14:creationId xmlns:p14="http://schemas.microsoft.com/office/powerpoint/2010/main" val="31943294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31" y="344487"/>
            <a:ext cx="11591894" cy="844175"/>
          </a:xfrm>
        </p:spPr>
        <p:txBody>
          <a:bodyPr/>
          <a:lstStyle/>
          <a:p>
            <a:pPr algn="ctr"/>
            <a:r>
              <a:rPr lang="en-US" u="sng" dirty="0"/>
              <a:t>Results</a:t>
            </a:r>
          </a:p>
        </p:txBody>
      </p:sp>
      <p:sp>
        <p:nvSpPr>
          <p:cNvPr id="9" name="Text Placeholder 8"/>
          <p:cNvSpPr>
            <a:spLocks noGrp="1"/>
          </p:cNvSpPr>
          <p:nvPr>
            <p:ph type="body" sz="quarter" idx="10"/>
          </p:nvPr>
        </p:nvSpPr>
        <p:spPr>
          <a:xfrm>
            <a:off x="762030" y="1215455"/>
            <a:ext cx="11591895" cy="781425"/>
          </a:xfrm>
        </p:spPr>
        <p:txBody>
          <a:bodyPr/>
          <a:lstStyle/>
          <a:p>
            <a:pPr algn="ctr"/>
            <a:r>
              <a:rPr lang="en-US" u="sng" dirty="0"/>
              <a:t>google analysis</a:t>
            </a:r>
          </a:p>
        </p:txBody>
      </p:sp>
      <p:pic>
        <p:nvPicPr>
          <p:cNvPr id="3" name="Picture 2" descr="A screenshot of a map&#10;&#10;Description automatically generated">
            <a:extLst>
              <a:ext uri="{FF2B5EF4-FFF2-40B4-BE49-F238E27FC236}">
                <a16:creationId xmlns:a16="http://schemas.microsoft.com/office/drawing/2014/main" id="{D0A9F9B2-46DF-4474-B9A9-2292AAA411F3}"/>
              </a:ext>
            </a:extLst>
          </p:cNvPr>
          <p:cNvPicPr>
            <a:picLocks noChangeAspect="1"/>
          </p:cNvPicPr>
          <p:nvPr/>
        </p:nvPicPr>
        <p:blipFill>
          <a:blip r:embed="rId2"/>
          <a:stretch>
            <a:fillRect/>
          </a:stretch>
        </p:blipFill>
        <p:spPr>
          <a:xfrm>
            <a:off x="876755" y="1996881"/>
            <a:ext cx="11477170" cy="6534914"/>
          </a:xfrm>
          <a:prstGeom prst="rect">
            <a:avLst/>
          </a:prstGeom>
        </p:spPr>
      </p:pic>
      <p:sp>
        <p:nvSpPr>
          <p:cNvPr id="11" name="Text Placeholder 5">
            <a:extLst>
              <a:ext uri="{FF2B5EF4-FFF2-40B4-BE49-F238E27FC236}">
                <a16:creationId xmlns:a16="http://schemas.microsoft.com/office/drawing/2014/main" id="{89DB1A4C-D55A-48B2-8A1F-71C5226ACA3B}"/>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22/24</a:t>
            </a:r>
          </a:p>
        </p:txBody>
      </p:sp>
    </p:spTree>
    <p:extLst>
      <p:ext uri="{BB962C8B-B14F-4D97-AF65-F5344CB8AC3E}">
        <p14:creationId xmlns:p14="http://schemas.microsoft.com/office/powerpoint/2010/main" val="37742166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31" y="344487"/>
            <a:ext cx="11591894" cy="844175"/>
          </a:xfrm>
        </p:spPr>
        <p:txBody>
          <a:bodyPr/>
          <a:lstStyle/>
          <a:p>
            <a:pPr algn="ctr"/>
            <a:r>
              <a:rPr lang="en-US" u="sng" dirty="0"/>
              <a:t>Results</a:t>
            </a:r>
          </a:p>
        </p:txBody>
      </p:sp>
      <p:sp>
        <p:nvSpPr>
          <p:cNvPr id="9" name="Text Placeholder 8"/>
          <p:cNvSpPr>
            <a:spLocks noGrp="1"/>
          </p:cNvSpPr>
          <p:nvPr>
            <p:ph type="body" sz="quarter" idx="10"/>
          </p:nvPr>
        </p:nvSpPr>
        <p:spPr>
          <a:xfrm>
            <a:off x="762030" y="1229077"/>
            <a:ext cx="11591895" cy="781425"/>
          </a:xfrm>
        </p:spPr>
        <p:txBody>
          <a:bodyPr/>
          <a:lstStyle/>
          <a:p>
            <a:pPr algn="ctr"/>
            <a:r>
              <a:rPr lang="en-US" u="sng" dirty="0"/>
              <a:t>Microsoft analysis</a:t>
            </a:r>
          </a:p>
        </p:txBody>
      </p:sp>
      <p:pic>
        <p:nvPicPr>
          <p:cNvPr id="3" name="Picture 2" descr="A close up of a map&#10;&#10;Description automatically generated">
            <a:extLst>
              <a:ext uri="{FF2B5EF4-FFF2-40B4-BE49-F238E27FC236}">
                <a16:creationId xmlns:a16="http://schemas.microsoft.com/office/drawing/2014/main" id="{E5B1A030-0794-48CD-B105-7D295F22400B}"/>
              </a:ext>
            </a:extLst>
          </p:cNvPr>
          <p:cNvPicPr>
            <a:picLocks noChangeAspect="1"/>
          </p:cNvPicPr>
          <p:nvPr/>
        </p:nvPicPr>
        <p:blipFill>
          <a:blip r:embed="rId2"/>
          <a:stretch>
            <a:fillRect/>
          </a:stretch>
        </p:blipFill>
        <p:spPr>
          <a:xfrm>
            <a:off x="881063" y="2010502"/>
            <a:ext cx="11481486" cy="6467256"/>
          </a:xfrm>
          <a:prstGeom prst="rect">
            <a:avLst/>
          </a:prstGeom>
        </p:spPr>
      </p:pic>
      <p:sp>
        <p:nvSpPr>
          <p:cNvPr id="11" name="Text Placeholder 5">
            <a:extLst>
              <a:ext uri="{FF2B5EF4-FFF2-40B4-BE49-F238E27FC236}">
                <a16:creationId xmlns:a16="http://schemas.microsoft.com/office/drawing/2014/main" id="{46B9E2AE-E275-48F8-9F9B-DF7707A39F5F}"/>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23/24</a:t>
            </a:r>
          </a:p>
        </p:txBody>
      </p:sp>
    </p:spTree>
    <p:extLst>
      <p:ext uri="{BB962C8B-B14F-4D97-AF65-F5344CB8AC3E}">
        <p14:creationId xmlns:p14="http://schemas.microsoft.com/office/powerpoint/2010/main" val="22790295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31" y="344487"/>
            <a:ext cx="11591894" cy="844175"/>
          </a:xfrm>
        </p:spPr>
        <p:txBody>
          <a:bodyPr/>
          <a:lstStyle/>
          <a:p>
            <a:pPr algn="ctr"/>
            <a:r>
              <a:rPr lang="en-US" u="sng" dirty="0"/>
              <a:t>FUTURE ASPECTS</a:t>
            </a:r>
          </a:p>
        </p:txBody>
      </p:sp>
      <p:sp>
        <p:nvSpPr>
          <p:cNvPr id="11" name="Text Placeholder 5">
            <a:extLst>
              <a:ext uri="{FF2B5EF4-FFF2-40B4-BE49-F238E27FC236}">
                <a16:creationId xmlns:a16="http://schemas.microsoft.com/office/drawing/2014/main" id="{46B9E2AE-E275-48F8-9F9B-DF7707A39F5F}"/>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24/24</a:t>
            </a:r>
          </a:p>
        </p:txBody>
      </p:sp>
      <p:sp>
        <p:nvSpPr>
          <p:cNvPr id="10" name="Title 7">
            <a:extLst>
              <a:ext uri="{FF2B5EF4-FFF2-40B4-BE49-F238E27FC236}">
                <a16:creationId xmlns:a16="http://schemas.microsoft.com/office/drawing/2014/main" id="{2D6945B0-8433-4CB2-9D92-CB509F198362}"/>
              </a:ext>
            </a:extLst>
          </p:cNvPr>
          <p:cNvSpPr txBox="1">
            <a:spLocks/>
          </p:cNvSpPr>
          <p:nvPr/>
        </p:nvSpPr>
        <p:spPr>
          <a:xfrm>
            <a:off x="705659" y="5723624"/>
            <a:ext cx="11591894" cy="844175"/>
          </a:xfrm>
          <a:prstGeom prst="rect">
            <a:avLst/>
          </a:prstGeom>
        </p:spPr>
        <p:txBody>
          <a:bodyPr bIns="0" anchor="b" anchorCtr="0"/>
          <a:lstStyle>
            <a:lvl1pPr algn="l" defTabSz="649288" rtl="0" fontAlgn="base">
              <a:lnSpc>
                <a:spcPts val="5500"/>
              </a:lnSpc>
              <a:spcBef>
                <a:spcPct val="0"/>
              </a:spcBef>
              <a:spcAft>
                <a:spcPct val="0"/>
              </a:spcAft>
              <a:defRPr sz="5500" b="1" kern="1200" cap="all" spc="-110" baseline="0">
                <a:solidFill>
                  <a:srgbClr val="009DAC"/>
                </a:solidFill>
                <a:latin typeface="Arial"/>
                <a:ea typeface="ＭＳ Ｐゴシック" charset="0"/>
                <a:cs typeface="Arial"/>
              </a:defRPr>
            </a:lvl1pPr>
            <a:lvl2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2pPr>
            <a:lvl3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3pPr>
            <a:lvl4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4pPr>
            <a:lvl5pPr algn="ctr" defTabSz="649288" rtl="0" fontAlgn="base">
              <a:spcBef>
                <a:spcPct val="0"/>
              </a:spcBef>
              <a:spcAft>
                <a:spcPct val="0"/>
              </a:spcAft>
              <a:defRPr sz="6300">
                <a:solidFill>
                  <a:schemeClr val="tx1"/>
                </a:solidFill>
                <a:latin typeface="Calibri" charset="0"/>
                <a:ea typeface="ＭＳ Ｐゴシック" charset="0"/>
                <a:cs typeface="ＭＳ Ｐゴシック" charset="0"/>
              </a:defRPr>
            </a:lvl5pPr>
            <a:lvl6pPr marL="4572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6pPr>
            <a:lvl7pPr marL="9144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7pPr>
            <a:lvl8pPr marL="13716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8pPr>
            <a:lvl9pPr marL="1828800" algn="ctr" defTabSz="649288" rtl="0" eaLnBrk="1" fontAlgn="base" hangingPunct="1">
              <a:spcBef>
                <a:spcPct val="0"/>
              </a:spcBef>
              <a:spcAft>
                <a:spcPct val="0"/>
              </a:spcAft>
              <a:defRPr sz="6300">
                <a:solidFill>
                  <a:schemeClr val="tx1"/>
                </a:solidFill>
                <a:latin typeface="Calibri" charset="0"/>
                <a:ea typeface="ＭＳ Ｐゴシック" charset="0"/>
                <a:cs typeface="ＭＳ Ｐゴシック" charset="0"/>
              </a:defRPr>
            </a:lvl9pPr>
          </a:lstStyle>
          <a:p>
            <a:pPr algn="ctr"/>
            <a:r>
              <a:rPr lang="en-US" u="sng" dirty="0"/>
              <a:t>Thank you </a:t>
            </a:r>
          </a:p>
        </p:txBody>
      </p:sp>
      <p:sp>
        <p:nvSpPr>
          <p:cNvPr id="12" name="TextBox 11">
            <a:extLst>
              <a:ext uri="{FF2B5EF4-FFF2-40B4-BE49-F238E27FC236}">
                <a16:creationId xmlns:a16="http://schemas.microsoft.com/office/drawing/2014/main" id="{8650D0C1-FFB0-4891-811A-49354DF96981}"/>
              </a:ext>
            </a:extLst>
          </p:cNvPr>
          <p:cNvSpPr txBox="1"/>
          <p:nvPr/>
        </p:nvSpPr>
        <p:spPr>
          <a:xfrm>
            <a:off x="3307474" y="6824221"/>
            <a:ext cx="6501008" cy="830997"/>
          </a:xfrm>
          <a:prstGeom prst="rect">
            <a:avLst/>
          </a:prstGeom>
          <a:noFill/>
        </p:spPr>
        <p:txBody>
          <a:bodyPr wrap="square">
            <a:spAutoFit/>
          </a:bodyPr>
          <a:lstStyle/>
          <a:p>
            <a:pPr algn="ctr"/>
            <a:r>
              <a:rPr lang="en-US" sz="4800" b="1" cap="none" spc="0" dirty="0">
                <a:ln w="9525">
                  <a:solidFill>
                    <a:schemeClr val="bg1"/>
                  </a:solidFill>
                  <a:prstDash val="solid"/>
                </a:ln>
                <a:solidFill>
                  <a:schemeClr val="accent6"/>
                </a:solidFill>
                <a:effectLst>
                  <a:outerShdw blurRad="12700" dist="38100" dir="2700000" algn="tl" rotWithShape="0">
                    <a:schemeClr val="bg1">
                      <a:lumMod val="50000"/>
                    </a:schemeClr>
                  </a:outerShdw>
                </a:effectLst>
              </a:rPr>
              <a:t>QUESTIO</a:t>
            </a:r>
            <a:r>
              <a:rPr lang="en-US" sz="4800" b="1" dirty="0">
                <a:ln w="9525">
                  <a:solidFill>
                    <a:schemeClr val="bg1"/>
                  </a:solidFill>
                  <a:prstDash val="solid"/>
                </a:ln>
                <a:solidFill>
                  <a:schemeClr val="accent6"/>
                </a:solidFill>
                <a:effectLst>
                  <a:outerShdw blurRad="12700" dist="38100" dir="2700000" algn="tl" rotWithShape="0">
                    <a:schemeClr val="bg1">
                      <a:lumMod val="50000"/>
                    </a:schemeClr>
                  </a:outerShdw>
                </a:effectLst>
              </a:rPr>
              <a:t>NS ?</a:t>
            </a:r>
            <a:endParaRPr lang="en-US" sz="4800" b="1" cap="none" spc="0" dirty="0">
              <a:ln w="9525">
                <a:solidFill>
                  <a:schemeClr val="bg1"/>
                </a:solidFill>
                <a:prstDash val="solid"/>
              </a:ln>
              <a:solidFill>
                <a:schemeClr val="accent6"/>
              </a:solidFill>
              <a:effectLst>
                <a:outerShdw blurRad="12700" dist="38100" dir="2700000" algn="tl" rotWithShape="0">
                  <a:schemeClr val="bg1">
                    <a:lumMod val="50000"/>
                  </a:schemeClr>
                </a:outerShdw>
              </a:effectLst>
            </a:endParaRPr>
          </a:p>
        </p:txBody>
      </p:sp>
      <p:sp>
        <p:nvSpPr>
          <p:cNvPr id="7" name="TextBox 6">
            <a:extLst>
              <a:ext uri="{FF2B5EF4-FFF2-40B4-BE49-F238E27FC236}">
                <a16:creationId xmlns:a16="http://schemas.microsoft.com/office/drawing/2014/main" id="{F8908578-D4F1-4B20-9142-D0C25FC399A7}"/>
              </a:ext>
            </a:extLst>
          </p:cNvPr>
          <p:cNvSpPr txBox="1"/>
          <p:nvPr/>
        </p:nvSpPr>
        <p:spPr>
          <a:xfrm>
            <a:off x="1516247" y="1709441"/>
            <a:ext cx="9970717" cy="3477875"/>
          </a:xfrm>
          <a:prstGeom prst="rect">
            <a:avLst/>
          </a:prstGeom>
          <a:noFill/>
        </p:spPr>
        <p:txBody>
          <a:bodyPr wrap="square" rtlCol="0">
            <a:spAutoFit/>
          </a:bodyPr>
          <a:lstStyle/>
          <a:p>
            <a:pPr marL="514350" indent="-514350">
              <a:buFont typeface="+mj-lt"/>
              <a:buAutoNum type="arabicPeriod"/>
            </a:pPr>
            <a:r>
              <a:rPr lang="en-US" sz="4400" dirty="0">
                <a:solidFill>
                  <a:schemeClr val="accent6"/>
                </a:solidFill>
              </a:rPr>
              <a:t>Improve the model’s accuracy as much as possible</a:t>
            </a:r>
            <a:br>
              <a:rPr lang="en-US" sz="4400" dirty="0">
                <a:solidFill>
                  <a:schemeClr val="accent6"/>
                </a:solidFill>
              </a:rPr>
            </a:br>
            <a:endParaRPr lang="en-US" sz="4400" dirty="0">
              <a:solidFill>
                <a:schemeClr val="accent6"/>
              </a:solidFill>
            </a:endParaRPr>
          </a:p>
          <a:p>
            <a:pPr marL="514350" indent="-514350">
              <a:buFont typeface="+mj-lt"/>
              <a:buAutoNum type="arabicPeriod"/>
            </a:pPr>
            <a:r>
              <a:rPr lang="en-US" sz="4400" dirty="0">
                <a:solidFill>
                  <a:schemeClr val="accent6"/>
                </a:solidFill>
              </a:rPr>
              <a:t>Implementing multiple models along with LSTM such as sentimental analysis</a:t>
            </a:r>
            <a:endParaRPr lang="en-CA" sz="4400" dirty="0">
              <a:solidFill>
                <a:schemeClr val="accent6"/>
              </a:solidFill>
            </a:endParaRPr>
          </a:p>
        </p:txBody>
      </p:sp>
    </p:spTree>
    <p:extLst>
      <p:ext uri="{BB962C8B-B14F-4D97-AF65-F5344CB8AC3E}">
        <p14:creationId xmlns:p14="http://schemas.microsoft.com/office/powerpoint/2010/main" val="2184824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Motivation</a:t>
            </a:r>
          </a:p>
        </p:txBody>
      </p:sp>
      <p:sp>
        <p:nvSpPr>
          <p:cNvPr id="2" name="Content Placeholder 1">
            <a:extLst>
              <a:ext uri="{FF2B5EF4-FFF2-40B4-BE49-F238E27FC236}">
                <a16:creationId xmlns:a16="http://schemas.microsoft.com/office/drawing/2014/main" id="{895E0312-CC60-4417-A7D4-0D7447F21857}"/>
              </a:ext>
            </a:extLst>
          </p:cNvPr>
          <p:cNvSpPr>
            <a:spLocks noGrp="1"/>
          </p:cNvSpPr>
          <p:nvPr>
            <p:ph sz="half" idx="15"/>
          </p:nvPr>
        </p:nvSpPr>
        <p:spPr>
          <a:xfrm>
            <a:off x="1027392" y="6869137"/>
            <a:ext cx="9645992" cy="1970409"/>
          </a:xfrm>
        </p:spPr>
        <p:txBody>
          <a:bodyPr/>
          <a:lstStyle/>
          <a:p>
            <a:pPr marL="457200" indent="-457200">
              <a:buFont typeface="Arial" panose="020B0604020202020204" pitchFamily="34" charset="0"/>
              <a:buChar char="•"/>
            </a:pPr>
            <a:r>
              <a:rPr lang="en-US" sz="3200" dirty="0">
                <a:solidFill>
                  <a:schemeClr val="accent6"/>
                </a:solidFill>
              </a:rPr>
              <a:t>PYTHON AUTOMATION </a:t>
            </a:r>
          </a:p>
          <a:p>
            <a:pPr marL="457200" indent="-457200">
              <a:buFont typeface="Arial" panose="020B0604020202020204" pitchFamily="34" charset="0"/>
              <a:buChar char="•"/>
            </a:pPr>
            <a:r>
              <a:rPr lang="en-US" sz="3200" dirty="0">
                <a:solidFill>
                  <a:schemeClr val="accent6"/>
                </a:solidFill>
              </a:rPr>
              <a:t>MACHINE LEARNING AND DEEP LEARNING</a:t>
            </a:r>
          </a:p>
          <a:p>
            <a:pPr marL="457200" indent="-457200">
              <a:buFont typeface="Arial" panose="020B0604020202020204" pitchFamily="34" charset="0"/>
              <a:buChar char="•"/>
            </a:pPr>
            <a:r>
              <a:rPr lang="en-US" sz="3200" dirty="0">
                <a:solidFill>
                  <a:schemeClr val="accent6"/>
                </a:solidFill>
              </a:rPr>
              <a:t>FINANCIAL ANALYSIS </a:t>
            </a:r>
            <a:endParaRPr lang="en-CA" sz="3200" dirty="0">
              <a:solidFill>
                <a:schemeClr val="accent6"/>
              </a:solidFill>
            </a:endParaRPr>
          </a:p>
        </p:txBody>
      </p:sp>
      <p:pic>
        <p:nvPicPr>
          <p:cNvPr id="1028" name="Picture 4" descr="OSI weighs in on open-source licensing conflict - SD Times">
            <a:extLst>
              <a:ext uri="{FF2B5EF4-FFF2-40B4-BE49-F238E27FC236}">
                <a16:creationId xmlns:a16="http://schemas.microsoft.com/office/drawing/2014/main" id="{D73D830C-FA8D-47D1-B2A3-71295482B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392" y="1486346"/>
            <a:ext cx="10948427" cy="5210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D96D3B84-B8CE-4F0D-80BC-10E3180A71DC}"/>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3/24</a:t>
            </a:r>
          </a:p>
        </p:txBody>
      </p:sp>
    </p:spTree>
    <p:extLst>
      <p:ext uri="{BB962C8B-B14F-4D97-AF65-F5344CB8AC3E}">
        <p14:creationId xmlns:p14="http://schemas.microsoft.com/office/powerpoint/2010/main" val="9904753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580">
                                          <p:stCondLst>
                                            <p:cond delay="0"/>
                                          </p:stCondLst>
                                        </p:cTn>
                                        <p:tgtEl>
                                          <p:spTgt spid="1028"/>
                                        </p:tgtEl>
                                      </p:cBhvr>
                                    </p:animEffect>
                                    <p:anim calcmode="lin" valueType="num">
                                      <p:cBhvr>
                                        <p:cTn id="8"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8"/>
                                        </p:tgtEl>
                                      </p:cBhvr>
                                      <p:to x="100000" y="60000"/>
                                    </p:animScale>
                                    <p:animScale>
                                      <p:cBhvr>
                                        <p:cTn id="14" dur="166" decel="50000">
                                          <p:stCondLst>
                                            <p:cond delay="676"/>
                                          </p:stCondLst>
                                        </p:cTn>
                                        <p:tgtEl>
                                          <p:spTgt spid="1028"/>
                                        </p:tgtEl>
                                      </p:cBhvr>
                                      <p:to x="100000" y="100000"/>
                                    </p:animScale>
                                    <p:animScale>
                                      <p:cBhvr>
                                        <p:cTn id="15" dur="26">
                                          <p:stCondLst>
                                            <p:cond delay="1312"/>
                                          </p:stCondLst>
                                        </p:cTn>
                                        <p:tgtEl>
                                          <p:spTgt spid="1028"/>
                                        </p:tgtEl>
                                      </p:cBhvr>
                                      <p:to x="100000" y="80000"/>
                                    </p:animScale>
                                    <p:animScale>
                                      <p:cBhvr>
                                        <p:cTn id="16" dur="166" decel="50000">
                                          <p:stCondLst>
                                            <p:cond delay="1338"/>
                                          </p:stCondLst>
                                        </p:cTn>
                                        <p:tgtEl>
                                          <p:spTgt spid="1028"/>
                                        </p:tgtEl>
                                      </p:cBhvr>
                                      <p:to x="100000" y="100000"/>
                                    </p:animScale>
                                    <p:animScale>
                                      <p:cBhvr>
                                        <p:cTn id="17" dur="26">
                                          <p:stCondLst>
                                            <p:cond delay="1642"/>
                                          </p:stCondLst>
                                        </p:cTn>
                                        <p:tgtEl>
                                          <p:spTgt spid="1028"/>
                                        </p:tgtEl>
                                      </p:cBhvr>
                                      <p:to x="100000" y="90000"/>
                                    </p:animScale>
                                    <p:animScale>
                                      <p:cBhvr>
                                        <p:cTn id="18" dur="166" decel="50000">
                                          <p:stCondLst>
                                            <p:cond delay="1668"/>
                                          </p:stCondLst>
                                        </p:cTn>
                                        <p:tgtEl>
                                          <p:spTgt spid="1028"/>
                                        </p:tgtEl>
                                      </p:cBhvr>
                                      <p:to x="100000" y="100000"/>
                                    </p:animScale>
                                    <p:animScale>
                                      <p:cBhvr>
                                        <p:cTn id="19" dur="26">
                                          <p:stCondLst>
                                            <p:cond delay="1808"/>
                                          </p:stCondLst>
                                        </p:cTn>
                                        <p:tgtEl>
                                          <p:spTgt spid="1028"/>
                                        </p:tgtEl>
                                      </p:cBhvr>
                                      <p:to x="100000" y="95000"/>
                                    </p:animScale>
                                    <p:animScale>
                                      <p:cBhvr>
                                        <p:cTn id="20" dur="166" decel="50000">
                                          <p:stCondLst>
                                            <p:cond delay="1834"/>
                                          </p:stCondLst>
                                        </p:cTn>
                                        <p:tgtEl>
                                          <p:spTgt spid="10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5658" y="417745"/>
            <a:ext cx="11591895" cy="781425"/>
          </a:xfrm>
        </p:spPr>
        <p:txBody>
          <a:bodyPr/>
          <a:lstStyle/>
          <a:p>
            <a:pPr algn="ctr"/>
            <a:r>
              <a:rPr lang="en-US" u="sng" dirty="0">
                <a:solidFill>
                  <a:schemeClr val="tx1"/>
                </a:solidFill>
              </a:rPr>
              <a:t>Stock market OVERVIEW</a:t>
            </a:r>
          </a:p>
        </p:txBody>
      </p:sp>
      <p:pic>
        <p:nvPicPr>
          <p:cNvPr id="3076" name="Picture 4" descr="Pulikal Sreenivasan Smaraka Charitable Trust">
            <a:extLst>
              <a:ext uri="{FF2B5EF4-FFF2-40B4-BE49-F238E27FC236}">
                <a16:creationId xmlns:a16="http://schemas.microsoft.com/office/drawing/2014/main" id="{5C9FD191-B745-4463-B21B-7A08F07EF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58" y="3842070"/>
            <a:ext cx="3216949" cy="19112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Start-up Capital Works | HowStuffWorks">
            <a:extLst>
              <a:ext uri="{FF2B5EF4-FFF2-40B4-BE49-F238E27FC236}">
                <a16:creationId xmlns:a16="http://schemas.microsoft.com/office/drawing/2014/main" id="{18E6EB2E-A193-4358-AFD3-0FB51BED5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718" y="1342007"/>
            <a:ext cx="3211774" cy="19112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rowd of people walking street - Study Finds">
            <a:extLst>
              <a:ext uri="{FF2B5EF4-FFF2-40B4-BE49-F238E27FC236}">
                <a16:creationId xmlns:a16="http://schemas.microsoft.com/office/drawing/2014/main" id="{5C7EDEB2-16A1-4AEE-996B-3E6999D17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529" y="6690375"/>
            <a:ext cx="3216949" cy="19112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ie Chart Animation Stock Footage ~ Royalty Free Videos | Pond5">
            <a:extLst>
              <a:ext uri="{FF2B5EF4-FFF2-40B4-BE49-F238E27FC236}">
                <a16:creationId xmlns:a16="http://schemas.microsoft.com/office/drawing/2014/main" id="{7C755E91-408B-4112-8405-4A35933B2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602" y="3918001"/>
            <a:ext cx="3216950" cy="19112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oney and Statistics Design, Video Stock Footage Video (100 ...">
            <a:extLst>
              <a:ext uri="{FF2B5EF4-FFF2-40B4-BE49-F238E27FC236}">
                <a16:creationId xmlns:a16="http://schemas.microsoft.com/office/drawing/2014/main" id="{5DA51D58-C049-49EB-869D-7C770AC1E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7735" y="6701168"/>
            <a:ext cx="3216949" cy="1911248"/>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957D77B9-DA09-4135-83C8-EC38BAB61D2D}"/>
              </a:ext>
            </a:extLst>
          </p:cNvPr>
          <p:cNvSpPr/>
          <p:nvPr/>
        </p:nvSpPr>
        <p:spPr>
          <a:xfrm rot="2098416">
            <a:off x="8390777" y="3219597"/>
            <a:ext cx="616226" cy="53568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AD022BAD-F74F-481F-95E8-8D23D04FE2F5}"/>
              </a:ext>
            </a:extLst>
          </p:cNvPr>
          <p:cNvSpPr/>
          <p:nvPr/>
        </p:nvSpPr>
        <p:spPr>
          <a:xfrm rot="14695180">
            <a:off x="2009819" y="6029938"/>
            <a:ext cx="616226" cy="53568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2" name="Arrow: Right 21">
            <a:extLst>
              <a:ext uri="{FF2B5EF4-FFF2-40B4-BE49-F238E27FC236}">
                <a16:creationId xmlns:a16="http://schemas.microsoft.com/office/drawing/2014/main" id="{BC620E1E-091B-4F75-B852-5E9B4B0B87B2}"/>
              </a:ext>
            </a:extLst>
          </p:cNvPr>
          <p:cNvSpPr/>
          <p:nvPr/>
        </p:nvSpPr>
        <p:spPr>
          <a:xfrm rot="10800000">
            <a:off x="6193491" y="7378159"/>
            <a:ext cx="616226" cy="53568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AD5FE88F-7738-45FC-8B8E-D623E7DCE0A2}"/>
              </a:ext>
            </a:extLst>
          </p:cNvPr>
          <p:cNvSpPr/>
          <p:nvPr/>
        </p:nvSpPr>
        <p:spPr>
          <a:xfrm rot="7237752">
            <a:off x="10284815" y="6020950"/>
            <a:ext cx="616226" cy="53568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Arrow: Right 23">
            <a:extLst>
              <a:ext uri="{FF2B5EF4-FFF2-40B4-BE49-F238E27FC236}">
                <a16:creationId xmlns:a16="http://schemas.microsoft.com/office/drawing/2014/main" id="{319CB00A-29FC-4E06-BC14-B06D96CD988A}"/>
              </a:ext>
            </a:extLst>
          </p:cNvPr>
          <p:cNvSpPr/>
          <p:nvPr/>
        </p:nvSpPr>
        <p:spPr>
          <a:xfrm rot="18810652">
            <a:off x="4099912" y="3254078"/>
            <a:ext cx="616226" cy="53568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 name="Text Placeholder 5">
            <a:extLst>
              <a:ext uri="{FF2B5EF4-FFF2-40B4-BE49-F238E27FC236}">
                <a16:creationId xmlns:a16="http://schemas.microsoft.com/office/drawing/2014/main" id="{EC9F5A56-689A-407A-A85E-A936C669DCB5}"/>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4/24</a:t>
            </a:r>
          </a:p>
        </p:txBody>
      </p:sp>
    </p:spTree>
    <p:extLst>
      <p:ext uri="{BB962C8B-B14F-4D97-AF65-F5344CB8AC3E}">
        <p14:creationId xmlns:p14="http://schemas.microsoft.com/office/powerpoint/2010/main" val="7151549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additive="base">
                                        <p:cTn id="19" dur="500" fill="hold"/>
                                        <p:tgtEl>
                                          <p:spTgt spid="3078"/>
                                        </p:tgtEl>
                                        <p:attrNameLst>
                                          <p:attrName>ppt_x</p:attrName>
                                        </p:attrNameLst>
                                      </p:cBhvr>
                                      <p:tavLst>
                                        <p:tav tm="0">
                                          <p:val>
                                            <p:strVal val="#ppt_x"/>
                                          </p:val>
                                        </p:tav>
                                        <p:tav tm="100000">
                                          <p:val>
                                            <p:strVal val="#ppt_x"/>
                                          </p:val>
                                        </p:tav>
                                      </p:tavLst>
                                    </p:anim>
                                    <p:anim calcmode="lin" valueType="num">
                                      <p:cBhvr additive="base">
                                        <p:cTn id="20" dur="500" fill="hold"/>
                                        <p:tgtEl>
                                          <p:spTgt spid="307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082"/>
                                        </p:tgtEl>
                                        <p:attrNameLst>
                                          <p:attrName>style.visibility</p:attrName>
                                        </p:attrNameLst>
                                      </p:cBhvr>
                                      <p:to>
                                        <p:strVal val="visible"/>
                                      </p:to>
                                    </p:set>
                                    <p:anim calcmode="lin" valueType="num">
                                      <p:cBhvr additive="base">
                                        <p:cTn id="31" dur="500" fill="hold"/>
                                        <p:tgtEl>
                                          <p:spTgt spid="3082"/>
                                        </p:tgtEl>
                                        <p:attrNameLst>
                                          <p:attrName>ppt_x</p:attrName>
                                        </p:attrNameLst>
                                      </p:cBhvr>
                                      <p:tavLst>
                                        <p:tav tm="0">
                                          <p:val>
                                            <p:strVal val="1+#ppt_w/2"/>
                                          </p:val>
                                        </p:tav>
                                        <p:tav tm="100000">
                                          <p:val>
                                            <p:strVal val="#ppt_x"/>
                                          </p:val>
                                        </p:tav>
                                      </p:tavLst>
                                    </p:anim>
                                    <p:anim calcmode="lin" valueType="num">
                                      <p:cBhvr additive="base">
                                        <p:cTn id="32" dur="500" fill="hold"/>
                                        <p:tgtEl>
                                          <p:spTgt spid="308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500" fill="hold"/>
                                        <p:tgtEl>
                                          <p:spTgt spid="3080"/>
                                        </p:tgtEl>
                                        <p:attrNameLst>
                                          <p:attrName>ppt_x</p:attrName>
                                        </p:attrNameLst>
                                      </p:cBhvr>
                                      <p:tavLst>
                                        <p:tav tm="0">
                                          <p:val>
                                            <p:strVal val="1+#ppt_w/2"/>
                                          </p:val>
                                        </p:tav>
                                        <p:tav tm="100000">
                                          <p:val>
                                            <p:strVal val="#ppt_x"/>
                                          </p:val>
                                        </p:tav>
                                      </p:tavLst>
                                    </p:anim>
                                    <p:anim calcmode="lin" valueType="num">
                                      <p:cBhvr additive="base">
                                        <p:cTn id="44"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2" fill="hold" nodeType="clickEffect">
                                  <p:stCondLst>
                                    <p:cond delay="0"/>
                                  </p:stCondLst>
                                  <p:childTnLst>
                                    <p:set>
                                      <p:cBhvr>
                                        <p:cTn id="54" dur="1" fill="hold">
                                          <p:stCondLst>
                                            <p:cond delay="0"/>
                                          </p:stCondLst>
                                        </p:cTn>
                                        <p:tgtEl>
                                          <p:spTgt spid="3084"/>
                                        </p:tgtEl>
                                        <p:attrNameLst>
                                          <p:attrName>style.visibility</p:attrName>
                                        </p:attrNameLst>
                                      </p:cBhvr>
                                      <p:to>
                                        <p:strVal val="visible"/>
                                      </p:to>
                                    </p:set>
                                    <p:anim calcmode="lin" valueType="num">
                                      <p:cBhvr additive="base">
                                        <p:cTn id="55" dur="500" fill="hold"/>
                                        <p:tgtEl>
                                          <p:spTgt spid="3084"/>
                                        </p:tgtEl>
                                        <p:attrNameLst>
                                          <p:attrName>ppt_x</p:attrName>
                                        </p:attrNameLst>
                                      </p:cBhvr>
                                      <p:tavLst>
                                        <p:tav tm="0">
                                          <p:val>
                                            <p:strVal val="0-#ppt_w/2"/>
                                          </p:val>
                                        </p:tav>
                                        <p:tav tm="100000">
                                          <p:val>
                                            <p:strVal val="#ppt_x"/>
                                          </p:val>
                                        </p:tav>
                                      </p:tavLst>
                                    </p:anim>
                                    <p:anim calcmode="lin" valueType="num">
                                      <p:cBhvr additive="base">
                                        <p:cTn id="56" dur="500" fill="hold"/>
                                        <p:tgtEl>
                                          <p:spTgt spid="308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2"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0-#ppt_w/2"/>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5658" y="344487"/>
            <a:ext cx="11591895" cy="781425"/>
          </a:xfrm>
        </p:spPr>
        <p:txBody>
          <a:bodyPr/>
          <a:lstStyle/>
          <a:p>
            <a:pPr algn="ctr"/>
            <a:r>
              <a:rPr lang="en-US" u="sng" dirty="0">
                <a:solidFill>
                  <a:schemeClr val="tx1"/>
                </a:solidFill>
              </a:rPr>
              <a:t>NEURAL NETWORKS research</a:t>
            </a:r>
          </a:p>
        </p:txBody>
      </p:sp>
      <p:pic>
        <p:nvPicPr>
          <p:cNvPr id="2052" name="Picture 4" descr="Artificial Intelligence | Machine learning | Deep learning | Argility">
            <a:extLst>
              <a:ext uri="{FF2B5EF4-FFF2-40B4-BE49-F238E27FC236}">
                <a16:creationId xmlns:a16="http://schemas.microsoft.com/office/drawing/2014/main" id="{A209CA22-B1D8-4223-AF8A-6CB21E55E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971" y="1125912"/>
            <a:ext cx="7139268" cy="69033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a:extLst>
              <a:ext uri="{FF2B5EF4-FFF2-40B4-BE49-F238E27FC236}">
                <a16:creationId xmlns:a16="http://schemas.microsoft.com/office/drawing/2014/main" id="{AF860F32-957C-4683-902A-21497BCC5E61}"/>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5/24</a:t>
            </a:r>
          </a:p>
        </p:txBody>
      </p:sp>
      <p:sp>
        <p:nvSpPr>
          <p:cNvPr id="5" name="TextBox 4">
            <a:extLst>
              <a:ext uri="{FF2B5EF4-FFF2-40B4-BE49-F238E27FC236}">
                <a16:creationId xmlns:a16="http://schemas.microsoft.com/office/drawing/2014/main" id="{A83C04C7-9546-434F-A249-6CF11AC83881}"/>
              </a:ext>
            </a:extLst>
          </p:cNvPr>
          <p:cNvSpPr txBox="1"/>
          <p:nvPr/>
        </p:nvSpPr>
        <p:spPr>
          <a:xfrm>
            <a:off x="881063" y="8467449"/>
            <a:ext cx="9645041" cy="307777"/>
          </a:xfrm>
          <a:prstGeom prst="rect">
            <a:avLst/>
          </a:prstGeom>
          <a:noFill/>
        </p:spPr>
        <p:txBody>
          <a:bodyPr wrap="square" rtlCol="0">
            <a:spAutoFit/>
          </a:bodyPr>
          <a:lstStyle/>
          <a:p>
            <a:pPr algn="l"/>
            <a:r>
              <a:rPr lang="en-US" sz="1400" b="0" i="0" dirty="0">
                <a:solidFill>
                  <a:schemeClr val="accent6"/>
                </a:solidFill>
                <a:effectLst/>
                <a:latin typeface="Arial" panose="020B0604020202020204" pitchFamily="34" charset="0"/>
              </a:rPr>
              <a:t>[1] Deep learning in neural networks: An overview - J </a:t>
            </a:r>
            <a:r>
              <a:rPr lang="en-US" sz="1400" b="0" i="0" dirty="0" err="1">
                <a:solidFill>
                  <a:schemeClr val="accent6"/>
                </a:solidFill>
                <a:effectLst/>
                <a:latin typeface="Arial" panose="020B0604020202020204" pitchFamily="34" charset="0"/>
              </a:rPr>
              <a:t>Schmidhuber</a:t>
            </a:r>
            <a:r>
              <a:rPr lang="en-US" sz="1400" b="0" i="0" dirty="0">
                <a:solidFill>
                  <a:schemeClr val="accent6"/>
                </a:solidFill>
                <a:effectLst/>
                <a:latin typeface="Arial" panose="020B0604020202020204" pitchFamily="34" charset="0"/>
              </a:rPr>
              <a:t> - Neural networks, 2015 - Elsevier  </a:t>
            </a:r>
          </a:p>
        </p:txBody>
      </p:sp>
    </p:spTree>
    <p:extLst>
      <p:ext uri="{BB962C8B-B14F-4D97-AF65-F5344CB8AC3E}">
        <p14:creationId xmlns:p14="http://schemas.microsoft.com/office/powerpoint/2010/main" val="18234531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1000" fill="hold"/>
                                        <p:tgtEl>
                                          <p:spTgt spid="2052"/>
                                        </p:tgtEl>
                                        <p:attrNameLst>
                                          <p:attrName>ppt_w</p:attrName>
                                        </p:attrNameLst>
                                      </p:cBhvr>
                                      <p:tavLst>
                                        <p:tav tm="0">
                                          <p:val>
                                            <p:fltVal val="0"/>
                                          </p:val>
                                        </p:tav>
                                        <p:tav tm="100000">
                                          <p:val>
                                            <p:strVal val="#ppt_w"/>
                                          </p:val>
                                        </p:tav>
                                      </p:tavLst>
                                    </p:anim>
                                    <p:anim calcmode="lin" valueType="num">
                                      <p:cBhvr>
                                        <p:cTn id="8" dur="1000" fill="hold"/>
                                        <p:tgtEl>
                                          <p:spTgt spid="2052"/>
                                        </p:tgtEl>
                                        <p:attrNameLst>
                                          <p:attrName>ppt_h</p:attrName>
                                        </p:attrNameLst>
                                      </p:cBhvr>
                                      <p:tavLst>
                                        <p:tav tm="0">
                                          <p:val>
                                            <p:fltVal val="0"/>
                                          </p:val>
                                        </p:tav>
                                        <p:tav tm="100000">
                                          <p:val>
                                            <p:strVal val="#ppt_h"/>
                                          </p:val>
                                        </p:tav>
                                      </p:tavLst>
                                    </p:anim>
                                    <p:anim calcmode="lin" valueType="num">
                                      <p:cBhvr>
                                        <p:cTn id="9" dur="1000" fill="hold"/>
                                        <p:tgtEl>
                                          <p:spTgt spid="2052"/>
                                        </p:tgtEl>
                                        <p:attrNameLst>
                                          <p:attrName>style.rotation</p:attrName>
                                        </p:attrNameLst>
                                      </p:cBhvr>
                                      <p:tavLst>
                                        <p:tav tm="0">
                                          <p:val>
                                            <p:fltVal val="90"/>
                                          </p:val>
                                        </p:tav>
                                        <p:tav tm="100000">
                                          <p:val>
                                            <p:fltVal val="0"/>
                                          </p:val>
                                        </p:tav>
                                      </p:tavLst>
                                    </p:anim>
                                    <p:animEffect transition="in" filter="fade">
                                      <p:cBhvr>
                                        <p:cTn id="10"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Convolutional Neural network (CNN)</a:t>
            </a:r>
          </a:p>
        </p:txBody>
      </p:sp>
      <p:sp>
        <p:nvSpPr>
          <p:cNvPr id="5" name="TextBox 4">
            <a:extLst>
              <a:ext uri="{FF2B5EF4-FFF2-40B4-BE49-F238E27FC236}">
                <a16:creationId xmlns:a16="http://schemas.microsoft.com/office/drawing/2014/main" id="{1D190858-AE27-426A-A9CA-80BB5370D6CE}"/>
              </a:ext>
            </a:extLst>
          </p:cNvPr>
          <p:cNvSpPr txBox="1"/>
          <p:nvPr/>
        </p:nvSpPr>
        <p:spPr>
          <a:xfrm>
            <a:off x="935103" y="7338495"/>
            <a:ext cx="11349165" cy="954107"/>
          </a:xfrm>
          <a:prstGeom prst="rect">
            <a:avLst/>
          </a:prstGeom>
          <a:noFill/>
        </p:spPr>
        <p:txBody>
          <a:bodyPr wrap="square" rtlCol="0">
            <a:spAutoFit/>
          </a:bodyPr>
          <a:lstStyle/>
          <a:p>
            <a:r>
              <a:rPr lang="en-US" sz="28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Uses: </a:t>
            </a:r>
            <a:r>
              <a:rPr lang="en-US" sz="2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mage and video recognition, Recommender systems, Image classification, Natural language processing (NLP), Medical </a:t>
            </a:r>
            <a:r>
              <a:rPr lang="en-US" sz="28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mage analysis, etc.</a:t>
            </a:r>
            <a:endParaRPr lang="en-CA" sz="2800" dirty="0">
              <a:solidFill>
                <a:schemeClr val="accent6"/>
              </a:solidFill>
            </a:endParaRPr>
          </a:p>
        </p:txBody>
      </p:sp>
      <p:pic>
        <p:nvPicPr>
          <p:cNvPr id="4100" name="Picture 4" descr="A Beginner's Guide To Understanding Convolutional Neural Networks ...">
            <a:extLst>
              <a:ext uri="{FF2B5EF4-FFF2-40B4-BE49-F238E27FC236}">
                <a16:creationId xmlns:a16="http://schemas.microsoft.com/office/drawing/2014/main" id="{7BAC028A-64A8-4F47-9365-9A1BCB9A4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01" y="1931701"/>
            <a:ext cx="11295125" cy="5270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29AABB27-C932-44F4-ACA6-F19560ED54E2}"/>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6/24</a:t>
            </a:r>
          </a:p>
        </p:txBody>
      </p:sp>
      <p:sp>
        <p:nvSpPr>
          <p:cNvPr id="6" name="TextBox 5">
            <a:extLst>
              <a:ext uri="{FF2B5EF4-FFF2-40B4-BE49-F238E27FC236}">
                <a16:creationId xmlns:a16="http://schemas.microsoft.com/office/drawing/2014/main" id="{4F454BD1-454A-4085-9D76-BE889EA06C14}"/>
              </a:ext>
            </a:extLst>
          </p:cNvPr>
          <p:cNvSpPr txBox="1"/>
          <p:nvPr/>
        </p:nvSpPr>
        <p:spPr>
          <a:xfrm>
            <a:off x="935701" y="8313866"/>
            <a:ext cx="10337724" cy="584775"/>
          </a:xfrm>
          <a:prstGeom prst="rect">
            <a:avLst/>
          </a:prstGeom>
          <a:noFill/>
        </p:spPr>
        <p:txBody>
          <a:bodyPr wrap="square" rtlCol="0">
            <a:spAutoFit/>
          </a:bodyPr>
          <a:lstStyle/>
          <a:p>
            <a:r>
              <a:rPr lang="en-US" sz="1600" dirty="0">
                <a:solidFill>
                  <a:schemeClr val="accent6"/>
                </a:solidFill>
              </a:rPr>
              <a:t>[2] Financial Time-Series Data Analysis Using Deep Convolutional Neural Networks – J. Chen, W. Chen, C. Huang, S. Huang, A. Chen – 2016 – IEEE </a:t>
            </a:r>
            <a:endParaRPr lang="en-CA" sz="1600" dirty="0">
              <a:solidFill>
                <a:schemeClr val="accent6"/>
              </a:solidFill>
            </a:endParaRPr>
          </a:p>
        </p:txBody>
      </p:sp>
    </p:spTree>
    <p:extLst>
      <p:ext uri="{BB962C8B-B14F-4D97-AF65-F5344CB8AC3E}">
        <p14:creationId xmlns:p14="http://schemas.microsoft.com/office/powerpoint/2010/main" val="202290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5658" y="344487"/>
            <a:ext cx="11591895" cy="781425"/>
          </a:xfrm>
        </p:spPr>
        <p:txBody>
          <a:bodyPr/>
          <a:lstStyle/>
          <a:p>
            <a:pPr algn="ctr"/>
            <a:r>
              <a:rPr lang="en-US" u="sng" dirty="0">
                <a:solidFill>
                  <a:schemeClr val="tx1"/>
                </a:solidFill>
              </a:rPr>
              <a:t>Recurrent Neural network (RNN)</a:t>
            </a:r>
          </a:p>
        </p:txBody>
      </p:sp>
      <p:pic>
        <p:nvPicPr>
          <p:cNvPr id="5122" name="Picture 2" descr="Deep Learning – Introduction to Recurrent Neural Networks – AILabPage">
            <a:extLst>
              <a:ext uri="{FF2B5EF4-FFF2-40B4-BE49-F238E27FC236}">
                <a16:creationId xmlns:a16="http://schemas.microsoft.com/office/drawing/2014/main" id="{BAE221CC-207F-401A-9BAB-93F67F3159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15" r="1522"/>
          <a:stretch/>
        </p:blipFill>
        <p:spPr bwMode="auto">
          <a:xfrm>
            <a:off x="881063" y="1706139"/>
            <a:ext cx="11311497" cy="5336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13FF6-83CA-408F-8023-BDF234F7399B}"/>
              </a:ext>
            </a:extLst>
          </p:cNvPr>
          <p:cNvSpPr txBox="1"/>
          <p:nvPr/>
        </p:nvSpPr>
        <p:spPr>
          <a:xfrm>
            <a:off x="881063" y="7312185"/>
            <a:ext cx="10689050" cy="954107"/>
          </a:xfrm>
          <a:prstGeom prst="rect">
            <a:avLst/>
          </a:prstGeom>
          <a:noFill/>
        </p:spPr>
        <p:txBody>
          <a:bodyPr wrap="square" rtlCol="0">
            <a:spAutoFit/>
          </a:bodyPr>
          <a:lstStyle/>
          <a:p>
            <a:r>
              <a:rPr lang="en-US" sz="28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Uses: handwriting recognition, Speech recognition, classification prediction problems, Regression problems, Generative models, etc.  </a:t>
            </a:r>
            <a:endParaRPr lang="en-CA" sz="2800" dirty="0">
              <a:solidFill>
                <a:schemeClr val="accent6"/>
              </a:solidFill>
            </a:endParaRPr>
          </a:p>
        </p:txBody>
      </p:sp>
      <p:sp>
        <p:nvSpPr>
          <p:cNvPr id="9" name="Text Placeholder 5">
            <a:extLst>
              <a:ext uri="{FF2B5EF4-FFF2-40B4-BE49-F238E27FC236}">
                <a16:creationId xmlns:a16="http://schemas.microsoft.com/office/drawing/2014/main" id="{EFDB3F2F-5385-4141-A2C6-60F4A5D552E9}"/>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7/24</a:t>
            </a:r>
          </a:p>
        </p:txBody>
      </p:sp>
      <p:sp>
        <p:nvSpPr>
          <p:cNvPr id="6" name="TextBox 5">
            <a:extLst>
              <a:ext uri="{FF2B5EF4-FFF2-40B4-BE49-F238E27FC236}">
                <a16:creationId xmlns:a16="http://schemas.microsoft.com/office/drawing/2014/main" id="{7D9F63C5-5B6D-407B-B137-928A2733D5B4}"/>
              </a:ext>
            </a:extLst>
          </p:cNvPr>
          <p:cNvSpPr txBox="1"/>
          <p:nvPr/>
        </p:nvSpPr>
        <p:spPr>
          <a:xfrm>
            <a:off x="881063" y="8536250"/>
            <a:ext cx="9707672" cy="338554"/>
          </a:xfrm>
          <a:prstGeom prst="rect">
            <a:avLst/>
          </a:prstGeom>
          <a:noFill/>
        </p:spPr>
        <p:txBody>
          <a:bodyPr wrap="square" rtlCol="0">
            <a:spAutoFit/>
          </a:bodyPr>
          <a:lstStyle/>
          <a:p>
            <a:r>
              <a:rPr lang="en-US" sz="1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[3] A New Combined CNN-RNN Model for Sector Stock Price Analysis – 2018 – R. </a:t>
            </a:r>
            <a:r>
              <a:rPr lang="en-US" sz="16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Zhang, Z. Yuan, X. Shao - IEEE</a:t>
            </a:r>
            <a:r>
              <a:rPr lang="en-US" sz="1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 </a:t>
            </a:r>
            <a:endParaRPr lang="en-CA" sz="1600" dirty="0">
              <a:solidFill>
                <a:schemeClr val="accent6"/>
              </a:solidFill>
            </a:endParaRPr>
          </a:p>
        </p:txBody>
      </p:sp>
    </p:spTree>
    <p:extLst>
      <p:ext uri="{BB962C8B-B14F-4D97-AF65-F5344CB8AC3E}">
        <p14:creationId xmlns:p14="http://schemas.microsoft.com/office/powerpoint/2010/main" val="1447782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136668"/>
            <a:ext cx="11591895" cy="781425"/>
          </a:xfrm>
        </p:spPr>
        <p:txBody>
          <a:bodyPr/>
          <a:lstStyle/>
          <a:p>
            <a:pPr algn="ctr"/>
            <a:r>
              <a:rPr lang="en-US" sz="4800" u="sng" dirty="0">
                <a:solidFill>
                  <a:schemeClr val="tx1"/>
                </a:solidFill>
              </a:rPr>
              <a:t>Long short-term memory (lstm)</a:t>
            </a:r>
          </a:p>
        </p:txBody>
      </p:sp>
      <p:pic>
        <p:nvPicPr>
          <p:cNvPr id="6146" name="Picture 2" descr="Understanding LSTM and its diagrams | by Shi Yan | ML Review | Medium">
            <a:extLst>
              <a:ext uri="{FF2B5EF4-FFF2-40B4-BE49-F238E27FC236}">
                <a16:creationId xmlns:a16="http://schemas.microsoft.com/office/drawing/2014/main" id="{C7C55A60-B810-457A-A490-5836F9375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607" y="937174"/>
            <a:ext cx="8193997" cy="5697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7181FF-6F16-4AA8-9CB9-88361F6E7C49}"/>
              </a:ext>
            </a:extLst>
          </p:cNvPr>
          <p:cNvSpPr txBox="1"/>
          <p:nvPr/>
        </p:nvSpPr>
        <p:spPr>
          <a:xfrm>
            <a:off x="919238" y="6891339"/>
            <a:ext cx="11591895" cy="830997"/>
          </a:xfrm>
          <a:prstGeom prst="rect">
            <a:avLst/>
          </a:prstGeom>
          <a:noFill/>
        </p:spPr>
        <p:txBody>
          <a:bodyPr wrap="square" rtlCol="0">
            <a:spAutoFit/>
          </a:bodyPr>
          <a:lstStyle/>
          <a:p>
            <a:r>
              <a:rPr lang="en-US"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Uses: translation, sentiment analysis, text generation, time series analysis, traffic anomaly detection,  etc.</a:t>
            </a:r>
            <a:endParaRPr lang="en-CA" sz="2400" dirty="0">
              <a:solidFill>
                <a:schemeClr val="accent6"/>
              </a:solidFill>
            </a:endParaRPr>
          </a:p>
        </p:txBody>
      </p:sp>
      <p:sp>
        <p:nvSpPr>
          <p:cNvPr id="9" name="Text Placeholder 5">
            <a:extLst>
              <a:ext uri="{FF2B5EF4-FFF2-40B4-BE49-F238E27FC236}">
                <a16:creationId xmlns:a16="http://schemas.microsoft.com/office/drawing/2014/main" id="{2CDD822C-BD0E-4CBF-9D99-6B346624A63E}"/>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8/24</a:t>
            </a:r>
          </a:p>
        </p:txBody>
      </p:sp>
      <p:sp>
        <p:nvSpPr>
          <p:cNvPr id="6" name="TextBox 5">
            <a:extLst>
              <a:ext uri="{FF2B5EF4-FFF2-40B4-BE49-F238E27FC236}">
                <a16:creationId xmlns:a16="http://schemas.microsoft.com/office/drawing/2014/main" id="{2EF60AF6-D9E0-4026-954C-AB64A7354830}"/>
              </a:ext>
            </a:extLst>
          </p:cNvPr>
          <p:cNvSpPr txBox="1"/>
          <p:nvPr/>
        </p:nvSpPr>
        <p:spPr>
          <a:xfrm>
            <a:off x="1027134" y="7979079"/>
            <a:ext cx="10146082" cy="830997"/>
          </a:xfrm>
          <a:prstGeom prst="rect">
            <a:avLst/>
          </a:prstGeom>
          <a:noFill/>
        </p:spPr>
        <p:txBody>
          <a:bodyPr wrap="square" rtlCol="0">
            <a:spAutoFit/>
          </a:bodyPr>
          <a:lstStyle/>
          <a:p>
            <a:r>
              <a:rPr lang="en-US" sz="1600" dirty="0">
                <a:solidFill>
                  <a:schemeClr val="accent6"/>
                </a:solidFill>
              </a:rPr>
              <a:t>[4] Development of a Deep Learning-LSTM Trend Prediction Model of Stock Prices – E. Torralba  - MSIE 2019</a:t>
            </a:r>
          </a:p>
          <a:p>
            <a:r>
              <a:rPr lang="en-US" sz="1600" dirty="0">
                <a:solidFill>
                  <a:schemeClr val="accent6"/>
                </a:solidFill>
              </a:rPr>
              <a:t>[5] Stock Price Forecasting: New Model for Uptrend Detecting and Downtrend Anticipating Based on Long Short-Term Memory – Y. Touzani, K. Douzi, F. Khoukhi - ICCBDC’18 </a:t>
            </a:r>
            <a:endParaRPr lang="en-CA" sz="1600" dirty="0">
              <a:solidFill>
                <a:schemeClr val="accent6"/>
              </a:solidFill>
            </a:endParaRPr>
          </a:p>
        </p:txBody>
      </p:sp>
    </p:spTree>
    <p:extLst>
      <p:ext uri="{BB962C8B-B14F-4D97-AF65-F5344CB8AC3E}">
        <p14:creationId xmlns:p14="http://schemas.microsoft.com/office/powerpoint/2010/main" val="29999693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665" y="527381"/>
            <a:ext cx="11591895" cy="781425"/>
          </a:xfrm>
        </p:spPr>
        <p:txBody>
          <a:bodyPr/>
          <a:lstStyle/>
          <a:p>
            <a:pPr algn="ctr"/>
            <a:r>
              <a:rPr lang="en-US" u="sng" dirty="0">
                <a:solidFill>
                  <a:schemeClr val="tx1"/>
                </a:solidFill>
              </a:rPr>
              <a:t>Stock market analysis</a:t>
            </a:r>
          </a:p>
        </p:txBody>
      </p:sp>
      <p:sp>
        <p:nvSpPr>
          <p:cNvPr id="7" name="TextBox 6">
            <a:extLst>
              <a:ext uri="{FF2B5EF4-FFF2-40B4-BE49-F238E27FC236}">
                <a16:creationId xmlns:a16="http://schemas.microsoft.com/office/drawing/2014/main" id="{C2CB1944-F471-4367-91A9-2A43A2DE697D}"/>
              </a:ext>
            </a:extLst>
          </p:cNvPr>
          <p:cNvSpPr txBox="1"/>
          <p:nvPr/>
        </p:nvSpPr>
        <p:spPr>
          <a:xfrm>
            <a:off x="1415441" y="1615857"/>
            <a:ext cx="10121030" cy="7294305"/>
          </a:xfrm>
          <a:prstGeom prst="rect">
            <a:avLst/>
          </a:prstGeom>
          <a:noFill/>
        </p:spPr>
        <p:txBody>
          <a:bodyPr wrap="square" rtlCol="0">
            <a:spAutoFit/>
          </a:bodyPr>
          <a:lstStyle/>
          <a:p>
            <a:pPr marL="514350" indent="-514350">
              <a:buFont typeface="+mj-lt"/>
              <a:buAutoNum type="arabicPeriod"/>
            </a:pPr>
            <a:r>
              <a:rPr lang="en-US" b="1" u="sng" dirty="0">
                <a:solidFill>
                  <a:schemeClr val="accent6"/>
                </a:solidFill>
              </a:rPr>
              <a:t>FUNDAMENTAL ANALYSIS:</a:t>
            </a:r>
            <a:r>
              <a:rPr lang="en-US" b="1" dirty="0">
                <a:solidFill>
                  <a:schemeClr val="accent6"/>
                </a:solidFill>
              </a:rPr>
              <a:t> The analysis performed based on the current price of the stock i.e. either it is undervalued or overvalued is fundamental analysis. It is an analysis performed as a long-term strategy. Some of the methods used for fundamental analysis are top-down approach, Bottom-up approach, etc. </a:t>
            </a:r>
            <a:br>
              <a:rPr lang="en-US" dirty="0">
                <a:solidFill>
                  <a:schemeClr val="accent6"/>
                </a:solidFill>
              </a:rPr>
            </a:br>
            <a:endParaRPr lang="en-US" dirty="0">
              <a:solidFill>
                <a:schemeClr val="accent6"/>
              </a:solidFill>
            </a:endParaRPr>
          </a:p>
          <a:p>
            <a:pPr marL="514350" indent="-514350">
              <a:buFont typeface="+mj-lt"/>
              <a:buAutoNum type="arabicPeriod"/>
            </a:pPr>
            <a:r>
              <a:rPr lang="en-US" b="1" u="sng" dirty="0">
                <a:solidFill>
                  <a:schemeClr val="accent6"/>
                </a:solidFill>
              </a:rPr>
              <a:t>TECHNICAL ANALYSIS:</a:t>
            </a:r>
            <a:r>
              <a:rPr lang="en-US" b="1" dirty="0">
                <a:solidFill>
                  <a:schemeClr val="accent6"/>
                </a:solidFill>
              </a:rPr>
              <a:t> The analysis performed based on the historical prices of the stock is done with the help of technical analysis. To perform this analysis various patterns and techniques are used. The ideology used behind this analysis is that a everything significant about the company is already priced into the stock and history of prices and trends tends to repeat itself due to market psychology.  Patterns for analysis includes head &amp; shoulders, Cup &amp; saucer, etc. Techniques along with patterns such as exponential moving average, oscillators, support &amp; resistance level etc. are employed. Use of various indicators such as candle sticks is also done for technical analysis as well.</a:t>
            </a:r>
            <a:br>
              <a:rPr lang="en-US" dirty="0">
                <a:solidFill>
                  <a:schemeClr val="accent6"/>
                </a:solidFill>
              </a:rPr>
            </a:br>
            <a:endParaRPr lang="en-CA" dirty="0">
              <a:solidFill>
                <a:schemeClr val="accent6"/>
              </a:solidFill>
            </a:endParaRPr>
          </a:p>
        </p:txBody>
      </p:sp>
      <p:sp>
        <p:nvSpPr>
          <p:cNvPr id="9" name="Text Placeholder 5">
            <a:extLst>
              <a:ext uri="{FF2B5EF4-FFF2-40B4-BE49-F238E27FC236}">
                <a16:creationId xmlns:a16="http://schemas.microsoft.com/office/drawing/2014/main" id="{8C58F40A-3B76-40DF-9999-FCBDACE3576D}"/>
              </a:ext>
            </a:extLst>
          </p:cNvPr>
          <p:cNvSpPr txBox="1">
            <a:spLocks/>
          </p:cNvSpPr>
          <p:nvPr/>
        </p:nvSpPr>
        <p:spPr>
          <a:xfrm>
            <a:off x="881063" y="9012238"/>
            <a:ext cx="7683500" cy="390525"/>
          </a:xfrm>
          <a:prstGeom prst="rect">
            <a:avLst/>
          </a:prstGeom>
        </p:spPr>
        <p:txBody>
          <a:bodyPr/>
          <a:lstStyle>
            <a:lvl1pPr marL="487363" indent="-487363" algn="l" defTabSz="649288" rtl="0" fontAlgn="base">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fontAlgn="base">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fontAlgn="base">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marL="0" indent="0">
              <a:buFont typeface="Arial" charset="0"/>
              <a:buNone/>
            </a:pPr>
            <a:r>
              <a:rPr lang="en-US" sz="1600" dirty="0">
                <a:solidFill>
                  <a:schemeClr val="accent6"/>
                </a:solidFill>
              </a:rPr>
              <a:t>ENGI 9861 HPCA – UTKARSH TRIVEDI (201893169) – SLIDE 9/24</a:t>
            </a:r>
          </a:p>
        </p:txBody>
      </p:sp>
    </p:spTree>
    <p:extLst>
      <p:ext uri="{BB962C8B-B14F-4D97-AF65-F5344CB8AC3E}">
        <p14:creationId xmlns:p14="http://schemas.microsoft.com/office/powerpoint/2010/main" val="3060475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Grey Corporate 2012.pot</Template>
  <TotalTime>0</TotalTime>
  <Words>977</Words>
  <Application>Microsoft Office PowerPoint</Application>
  <PresentationFormat>Custom</PresentationFormat>
  <Paragraphs>84</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Grey Corporate 2012</vt:lpstr>
      <vt:lpstr>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FUTURE ASPECTS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2020-07-31T11:28:44Z</dcterms:created>
  <dcterms:modified xsi:type="dcterms:W3CDTF">2020-08-02T18:00:45Z</dcterms:modified>
</cp:coreProperties>
</file>